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1" r:id="rId2"/>
    <p:sldId id="2562" r:id="rId3"/>
    <p:sldId id="2563" r:id="rId4"/>
    <p:sldId id="2564" r:id="rId5"/>
    <p:sldId id="2589" r:id="rId6"/>
    <p:sldId id="2568" r:id="rId7"/>
    <p:sldId id="2569" r:id="rId8"/>
    <p:sldId id="2592" r:id="rId9"/>
    <p:sldId id="2572" r:id="rId10"/>
    <p:sldId id="2573" r:id="rId11"/>
    <p:sldId id="2599" r:id="rId12"/>
    <p:sldId id="2588" r:id="rId13"/>
    <p:sldId id="2579" r:id="rId14"/>
    <p:sldId id="2594" r:id="rId15"/>
    <p:sldId id="2595" r:id="rId16"/>
    <p:sldId id="2581" r:id="rId17"/>
    <p:sldId id="2584" r:id="rId18"/>
    <p:sldId id="2591" r:id="rId19"/>
    <p:sldId id="2590" r:id="rId20"/>
    <p:sldId id="2596" r:id="rId21"/>
    <p:sldId id="2603" r:id="rId22"/>
    <p:sldId id="2604" r:id="rId23"/>
    <p:sldId id="2606" r:id="rId24"/>
    <p:sldId id="26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alysis of Banned Books: Data Types, Description, and Retrieval Process" id="{9FD6CADD-8038-314F-8974-CB8BEBFECC79}">
          <p14:sldIdLst>
            <p14:sldId id="2561"/>
            <p14:sldId id="2562"/>
          </p14:sldIdLst>
        </p14:section>
        <p14:section name="Research Motivation &amp; Conceptual Framework" id="{97FFC0C8-3AAF-CE4B-978C-972F20E3D4C7}">
          <p14:sldIdLst>
            <p14:sldId id="2563"/>
            <p14:sldId id="2564"/>
            <p14:sldId id="2589"/>
          </p14:sldIdLst>
        </p14:section>
        <p14:section name="Data Methods" id="{1FC75F78-F4D4-8D43-A7C3-221AA1255834}">
          <p14:sldIdLst>
            <p14:sldId id="2568"/>
            <p14:sldId id="2569"/>
            <p14:sldId id="2592"/>
          </p14:sldIdLst>
        </p14:section>
        <p14:section name="Findings by Technique" id="{0877ADEC-329E-9849-94A2-D0AAA1E65954}">
          <p14:sldIdLst>
            <p14:sldId id="2572"/>
            <p14:sldId id="2573"/>
            <p14:sldId id="2599"/>
            <p14:sldId id="2588"/>
            <p14:sldId id="2579"/>
            <p14:sldId id="2594"/>
          </p14:sldIdLst>
        </p14:section>
        <p14:section name="Conclusions and Way Forward" id="{747489BB-AC4A-5E43-93AF-F73B93FA9B64}">
          <p14:sldIdLst>
            <p14:sldId id="2595"/>
            <p14:sldId id="2581"/>
            <p14:sldId id="2584"/>
          </p14:sldIdLst>
        </p14:section>
        <p14:section name="Appendices" id="{E70BA3AF-E347-7449-A64B-5959EB2B8EF2}">
          <p14:sldIdLst>
            <p14:sldId id="2591"/>
            <p14:sldId id="2590"/>
            <p14:sldId id="2596"/>
            <p14:sldId id="2603"/>
            <p14:sldId id="2604"/>
            <p14:sldId id="2606"/>
            <p14:sldId id="26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868EBB-5BEB-B24F-A8CD-B1A6EB91F9C4}" v="5784" dt="2025-04-22T23:13:48.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45"/>
    <p:restoredTop sz="94660"/>
  </p:normalViewPr>
  <p:slideViewPr>
    <p:cSldViewPr snapToGrid="0">
      <p:cViewPr varScale="1">
        <p:scale>
          <a:sx n="110" d="100"/>
          <a:sy n="110" d="100"/>
        </p:scale>
        <p:origin x="856" y="46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or O’Malley" userId="7f1e2f7a85897ce2" providerId="LiveId" clId="{1D868EBB-5BEB-B24F-A8CD-B1A6EB91F9C4}"/>
    <pc:docChg chg="undo redo custSel addSld delSld modSld sldOrd addSection delSection modSection">
      <pc:chgData name="Conor O’Malley" userId="7f1e2f7a85897ce2" providerId="LiveId" clId="{1D868EBB-5BEB-B24F-A8CD-B1A6EB91F9C4}" dt="2025-04-22T23:13:48.389" v="11416" actId="20577"/>
      <pc:docMkLst>
        <pc:docMk/>
      </pc:docMkLst>
      <pc:sldChg chg="modSp mod">
        <pc:chgData name="Conor O’Malley" userId="7f1e2f7a85897ce2" providerId="LiveId" clId="{1D868EBB-5BEB-B24F-A8CD-B1A6EB91F9C4}" dt="2025-04-22T23:13:48.389" v="11416" actId="20577"/>
        <pc:sldMkLst>
          <pc:docMk/>
          <pc:sldMk cId="363287169" sldId="2561"/>
        </pc:sldMkLst>
        <pc:spChg chg="mod">
          <ac:chgData name="Conor O’Malley" userId="7f1e2f7a85897ce2" providerId="LiveId" clId="{1D868EBB-5BEB-B24F-A8CD-B1A6EB91F9C4}" dt="2025-04-22T23:13:48.389" v="11416" actId="20577"/>
          <ac:spMkLst>
            <pc:docMk/>
            <pc:sldMk cId="363287169" sldId="2561"/>
            <ac:spMk id="2" creationId="{258D7BC2-7138-11E4-B3F1-A38B47022E4F}"/>
          </ac:spMkLst>
        </pc:spChg>
        <pc:spChg chg="mod">
          <ac:chgData name="Conor O’Malley" userId="7f1e2f7a85897ce2" providerId="LiveId" clId="{1D868EBB-5BEB-B24F-A8CD-B1A6EB91F9C4}" dt="2025-04-21T13:51:23.834" v="16" actId="20577"/>
          <ac:spMkLst>
            <pc:docMk/>
            <pc:sldMk cId="363287169" sldId="2561"/>
            <ac:spMk id="3" creationId="{1233EC2A-CFF0-1678-1EA1-58C5F584130C}"/>
          </ac:spMkLst>
        </pc:spChg>
      </pc:sldChg>
      <pc:sldChg chg="modSp mod">
        <pc:chgData name="Conor O’Malley" userId="7f1e2f7a85897ce2" providerId="LiveId" clId="{1D868EBB-5BEB-B24F-A8CD-B1A6EB91F9C4}" dt="2025-04-21T20:04:19.604" v="11400" actId="404"/>
        <pc:sldMkLst>
          <pc:docMk/>
          <pc:sldMk cId="1297972931" sldId="2562"/>
        </pc:sldMkLst>
        <pc:spChg chg="mod">
          <ac:chgData name="Conor O’Malley" userId="7f1e2f7a85897ce2" providerId="LiveId" clId="{1D868EBB-5BEB-B24F-A8CD-B1A6EB91F9C4}" dt="2025-04-21T20:04:19.604" v="11400" actId="404"/>
          <ac:spMkLst>
            <pc:docMk/>
            <pc:sldMk cId="1297972931" sldId="2562"/>
            <ac:spMk id="2" creationId="{AE5DF17A-6873-7E4A-ED70-9FB4166C457B}"/>
          </ac:spMkLst>
        </pc:spChg>
        <pc:graphicFrameChg chg="mod">
          <ac:chgData name="Conor O’Malley" userId="7f1e2f7a85897ce2" providerId="LiveId" clId="{1D868EBB-5BEB-B24F-A8CD-B1A6EB91F9C4}" dt="2025-04-21T14:16:14.679" v="192" actId="20577"/>
          <ac:graphicFrameMkLst>
            <pc:docMk/>
            <pc:sldMk cId="1297972931" sldId="2562"/>
            <ac:graphicFrameMk id="3" creationId="{93B55BBA-30C3-59E0-3F66-4ACEF10860E9}"/>
          </ac:graphicFrameMkLst>
        </pc:graphicFrameChg>
      </pc:sldChg>
      <pc:sldChg chg="modSp">
        <pc:chgData name="Conor O’Malley" userId="7f1e2f7a85897ce2" providerId="LiveId" clId="{1D868EBB-5BEB-B24F-A8CD-B1A6EB91F9C4}" dt="2025-04-21T19:09:35.428" v="10329" actId="255"/>
        <pc:sldMkLst>
          <pc:docMk/>
          <pc:sldMk cId="193156774" sldId="2563"/>
        </pc:sldMkLst>
        <pc:spChg chg="mod">
          <ac:chgData name="Conor O’Malley" userId="7f1e2f7a85897ce2" providerId="LiveId" clId="{1D868EBB-5BEB-B24F-A8CD-B1A6EB91F9C4}" dt="2025-04-21T19:09:35.428" v="10329" actId="255"/>
          <ac:spMkLst>
            <pc:docMk/>
            <pc:sldMk cId="193156774" sldId="2563"/>
            <ac:spMk id="2" creationId="{4A8AEFCF-7765-E13D-88F0-59F207FBD733}"/>
          </ac:spMkLst>
        </pc:spChg>
      </pc:sldChg>
      <pc:sldChg chg="modSp mod modAnim">
        <pc:chgData name="Conor O’Malley" userId="7f1e2f7a85897ce2" providerId="LiveId" clId="{1D868EBB-5BEB-B24F-A8CD-B1A6EB91F9C4}" dt="2025-04-21T19:09:05.846" v="10322" actId="2711"/>
        <pc:sldMkLst>
          <pc:docMk/>
          <pc:sldMk cId="2761264579" sldId="2564"/>
        </pc:sldMkLst>
        <pc:spChg chg="mod">
          <ac:chgData name="Conor O’Malley" userId="7f1e2f7a85897ce2" providerId="LiveId" clId="{1D868EBB-5BEB-B24F-A8CD-B1A6EB91F9C4}" dt="2025-04-21T19:09:05.846" v="10322" actId="2711"/>
          <ac:spMkLst>
            <pc:docMk/>
            <pc:sldMk cId="2761264579" sldId="2564"/>
            <ac:spMk id="2" creationId="{5086E0E3-E239-6316-1534-8198CD37D382}"/>
          </ac:spMkLst>
        </pc:spChg>
        <pc:spChg chg="mod">
          <ac:chgData name="Conor O’Malley" userId="7f1e2f7a85897ce2" providerId="LiveId" clId="{1D868EBB-5BEB-B24F-A8CD-B1A6EB91F9C4}" dt="2025-04-21T14:21:02.406" v="662" actId="948"/>
          <ac:spMkLst>
            <pc:docMk/>
            <pc:sldMk cId="2761264579" sldId="2564"/>
            <ac:spMk id="4" creationId="{16B22DBD-13E9-CE01-0F09-36E154702C7B}"/>
          </ac:spMkLst>
        </pc:spChg>
      </pc:sldChg>
      <pc:sldChg chg="modSp">
        <pc:chgData name="Conor O’Malley" userId="7f1e2f7a85897ce2" providerId="LiveId" clId="{1D868EBB-5BEB-B24F-A8CD-B1A6EB91F9C4}" dt="2025-04-21T19:09:29.610" v="10328" actId="404"/>
        <pc:sldMkLst>
          <pc:docMk/>
          <pc:sldMk cId="1315014438" sldId="2568"/>
        </pc:sldMkLst>
        <pc:spChg chg="mod">
          <ac:chgData name="Conor O’Malley" userId="7f1e2f7a85897ce2" providerId="LiveId" clId="{1D868EBB-5BEB-B24F-A8CD-B1A6EB91F9C4}" dt="2025-04-21T19:09:29.610" v="10328" actId="404"/>
          <ac:spMkLst>
            <pc:docMk/>
            <pc:sldMk cId="1315014438" sldId="2568"/>
            <ac:spMk id="2" creationId="{722F3DE2-3AD9-9B11-B68C-6BAD3EC813EA}"/>
          </ac:spMkLst>
        </pc:spChg>
      </pc:sldChg>
      <pc:sldChg chg="addSp modSp mod addAnim delAnim modAnim modNotesTx">
        <pc:chgData name="Conor O’Malley" userId="7f1e2f7a85897ce2" providerId="LiveId" clId="{1D868EBB-5BEB-B24F-A8CD-B1A6EB91F9C4}" dt="2025-04-21T19:22:52.469" v="10483" actId="20577"/>
        <pc:sldMkLst>
          <pc:docMk/>
          <pc:sldMk cId="3359143599" sldId="2569"/>
        </pc:sldMkLst>
        <pc:spChg chg="mod">
          <ac:chgData name="Conor O’Malley" userId="7f1e2f7a85897ce2" providerId="LiveId" clId="{1D868EBB-5BEB-B24F-A8CD-B1A6EB91F9C4}" dt="2025-04-21T19:09:48.663" v="10330" actId="2711"/>
          <ac:spMkLst>
            <pc:docMk/>
            <pc:sldMk cId="3359143599" sldId="2569"/>
            <ac:spMk id="2" creationId="{3A496390-1C74-FA60-9490-B159AE55F088}"/>
          </ac:spMkLst>
        </pc:spChg>
        <pc:spChg chg="mod">
          <ac:chgData name="Conor O’Malley" userId="7f1e2f7a85897ce2" providerId="LiveId" clId="{1D868EBB-5BEB-B24F-A8CD-B1A6EB91F9C4}" dt="2025-04-21T19:22:52.469" v="10483" actId="20577"/>
          <ac:spMkLst>
            <pc:docMk/>
            <pc:sldMk cId="3359143599" sldId="2569"/>
            <ac:spMk id="4" creationId="{EED1A649-EE63-F4FA-3EB2-E907DE4388D5}"/>
          </ac:spMkLst>
        </pc:spChg>
        <pc:spChg chg="add mod">
          <ac:chgData name="Conor O’Malley" userId="7f1e2f7a85897ce2" providerId="LiveId" clId="{1D868EBB-5BEB-B24F-A8CD-B1A6EB91F9C4}" dt="2025-04-21T14:46:53.379" v="2157" actId="1076"/>
          <ac:spMkLst>
            <pc:docMk/>
            <pc:sldMk cId="3359143599" sldId="2569"/>
            <ac:spMk id="6" creationId="{B33F36DA-0725-3BCD-404B-F430A774508E}"/>
          </ac:spMkLst>
        </pc:spChg>
        <pc:spChg chg="add mod">
          <ac:chgData name="Conor O’Malley" userId="7f1e2f7a85897ce2" providerId="LiveId" clId="{1D868EBB-5BEB-B24F-A8CD-B1A6EB91F9C4}" dt="2025-04-21T17:50:28.811" v="5731" actId="20577"/>
          <ac:spMkLst>
            <pc:docMk/>
            <pc:sldMk cId="3359143599" sldId="2569"/>
            <ac:spMk id="7" creationId="{581A99FE-4ED4-01A3-C3A4-158314A2E62F}"/>
          </ac:spMkLst>
        </pc:spChg>
        <pc:graphicFrameChg chg="mod">
          <ac:chgData name="Conor O’Malley" userId="7f1e2f7a85897ce2" providerId="LiveId" clId="{1D868EBB-5BEB-B24F-A8CD-B1A6EB91F9C4}" dt="2025-04-21T14:49:43.644" v="2223" actId="108"/>
          <ac:graphicFrameMkLst>
            <pc:docMk/>
            <pc:sldMk cId="3359143599" sldId="2569"/>
            <ac:graphicFrameMk id="3" creationId="{3CAFEB3F-C13D-E829-7A48-D424A06A6121}"/>
          </ac:graphicFrameMkLst>
        </pc:graphicFrameChg>
        <pc:picChg chg="mod">
          <ac:chgData name="Conor O’Malley" userId="7f1e2f7a85897ce2" providerId="LiveId" clId="{1D868EBB-5BEB-B24F-A8CD-B1A6EB91F9C4}" dt="2025-04-21T18:45:42.153" v="9155" actId="1037"/>
          <ac:picMkLst>
            <pc:docMk/>
            <pc:sldMk cId="3359143599" sldId="2569"/>
            <ac:picMk id="5" creationId="{316F40D0-3631-4044-BD73-EE70FED37714}"/>
          </ac:picMkLst>
        </pc:picChg>
      </pc:sldChg>
      <pc:sldChg chg="modSp">
        <pc:chgData name="Conor O’Malley" userId="7f1e2f7a85897ce2" providerId="LiveId" clId="{1D868EBB-5BEB-B24F-A8CD-B1A6EB91F9C4}" dt="2025-04-21T19:10:35.344" v="10335" actId="255"/>
        <pc:sldMkLst>
          <pc:docMk/>
          <pc:sldMk cId="3398159674" sldId="2572"/>
        </pc:sldMkLst>
        <pc:spChg chg="mod">
          <ac:chgData name="Conor O’Malley" userId="7f1e2f7a85897ce2" providerId="LiveId" clId="{1D868EBB-5BEB-B24F-A8CD-B1A6EB91F9C4}" dt="2025-04-21T19:10:35.344" v="10335" actId="255"/>
          <ac:spMkLst>
            <pc:docMk/>
            <pc:sldMk cId="3398159674" sldId="2572"/>
            <ac:spMk id="2" creationId="{8306C66C-ED15-036C-4B97-B33D98551446}"/>
          </ac:spMkLst>
        </pc:spChg>
      </pc:sldChg>
      <pc:sldChg chg="addSp delSp modSp mod modClrScheme delDesignElem chgLayout">
        <pc:chgData name="Conor O’Malley" userId="7f1e2f7a85897ce2" providerId="LiveId" clId="{1D868EBB-5BEB-B24F-A8CD-B1A6EB91F9C4}" dt="2025-04-21T19:27:39.314" v="10528" actId="1038"/>
        <pc:sldMkLst>
          <pc:docMk/>
          <pc:sldMk cId="3986655888" sldId="2573"/>
        </pc:sldMkLst>
        <pc:spChg chg="mod ord">
          <ac:chgData name="Conor O’Malley" userId="7f1e2f7a85897ce2" providerId="LiveId" clId="{1D868EBB-5BEB-B24F-A8CD-B1A6EB91F9C4}" dt="2025-04-21T19:11:06.813" v="10343" actId="255"/>
          <ac:spMkLst>
            <pc:docMk/>
            <pc:sldMk cId="3986655888" sldId="2573"/>
            <ac:spMk id="2" creationId="{E77619FC-13E1-4D97-2C21-80952D8503A7}"/>
          </ac:spMkLst>
        </pc:spChg>
        <pc:spChg chg="add mod ord">
          <ac:chgData name="Conor O’Malley" userId="7f1e2f7a85897ce2" providerId="LiveId" clId="{1D868EBB-5BEB-B24F-A8CD-B1A6EB91F9C4}" dt="2025-04-21T17:39:01.620" v="4887" actId="20577"/>
          <ac:spMkLst>
            <pc:docMk/>
            <pc:sldMk cId="3986655888" sldId="2573"/>
            <ac:spMk id="3" creationId="{A25A811A-324A-4D53-D849-1EAC381F0532}"/>
          </ac:spMkLst>
        </pc:spChg>
        <pc:spChg chg="del">
          <ac:chgData name="Conor O’Malley" userId="7f1e2f7a85897ce2" providerId="LiveId" clId="{1D868EBB-5BEB-B24F-A8CD-B1A6EB91F9C4}" dt="2025-04-21T17:19:10.717" v="3720" actId="700"/>
          <ac:spMkLst>
            <pc:docMk/>
            <pc:sldMk cId="3986655888" sldId="2573"/>
            <ac:spMk id="9" creationId="{5F710FDB-0919-493E-8539-8240C23F1EB2}"/>
          </ac:spMkLst>
        </pc:spChg>
        <pc:spChg chg="add del mod">
          <ac:chgData name="Conor O’Malley" userId="7f1e2f7a85897ce2" providerId="LiveId" clId="{1D868EBB-5BEB-B24F-A8CD-B1A6EB91F9C4}" dt="2025-04-21T17:22:14.303" v="3964" actId="21"/>
          <ac:spMkLst>
            <pc:docMk/>
            <pc:sldMk cId="3986655888" sldId="2573"/>
            <ac:spMk id="12" creationId="{54C9311A-1072-D1C5-0663-CF4CFBB53EDE}"/>
          </ac:spMkLst>
        </pc:spChg>
        <pc:spChg chg="add del mod">
          <ac:chgData name="Conor O’Malley" userId="7f1e2f7a85897ce2" providerId="LiveId" clId="{1D868EBB-5BEB-B24F-A8CD-B1A6EB91F9C4}" dt="2025-04-21T17:36:22.742" v="4623" actId="478"/>
          <ac:spMkLst>
            <pc:docMk/>
            <pc:sldMk cId="3986655888" sldId="2573"/>
            <ac:spMk id="14" creationId="{DB229E78-FD9D-250D-754F-1AC3DE686AC6}"/>
          </ac:spMkLst>
        </pc:spChg>
        <pc:spChg chg="add mod">
          <ac:chgData name="Conor O’Malley" userId="7f1e2f7a85897ce2" providerId="LiveId" clId="{1D868EBB-5BEB-B24F-A8CD-B1A6EB91F9C4}" dt="2025-04-21T17:48:04.487" v="5587"/>
          <ac:spMkLst>
            <pc:docMk/>
            <pc:sldMk cId="3986655888" sldId="2573"/>
            <ac:spMk id="15" creationId="{EF635F07-202B-C512-FAF8-1532B19D6A22}"/>
          </ac:spMkLst>
        </pc:spChg>
        <pc:spChg chg="add del mod">
          <ac:chgData name="Conor O’Malley" userId="7f1e2f7a85897ce2" providerId="LiveId" clId="{1D868EBB-5BEB-B24F-A8CD-B1A6EB91F9C4}" dt="2025-04-21T18:35:28.678" v="8398" actId="478"/>
          <ac:spMkLst>
            <pc:docMk/>
            <pc:sldMk cId="3986655888" sldId="2573"/>
            <ac:spMk id="16" creationId="{919D44A8-70A4-AE85-CC18-B90BEEEB5361}"/>
          </ac:spMkLst>
        </pc:spChg>
        <pc:spChg chg="add mod">
          <ac:chgData name="Conor O’Malley" userId="7f1e2f7a85897ce2" providerId="LiveId" clId="{1D868EBB-5BEB-B24F-A8CD-B1A6EB91F9C4}" dt="2025-04-21T19:27:39.314" v="10528" actId="1038"/>
          <ac:spMkLst>
            <pc:docMk/>
            <pc:sldMk cId="3986655888" sldId="2573"/>
            <ac:spMk id="17" creationId="{FEED4BD8-37D2-280E-DDA9-BD896B1E1338}"/>
          </ac:spMkLst>
        </pc:spChg>
        <pc:graphicFrameChg chg="del mod ord">
          <ac:chgData name="Conor O’Malley" userId="7f1e2f7a85897ce2" providerId="LiveId" clId="{1D868EBB-5BEB-B24F-A8CD-B1A6EB91F9C4}" dt="2025-04-21T17:22:08.550" v="3962" actId="21"/>
          <ac:graphicFrameMkLst>
            <pc:docMk/>
            <pc:sldMk cId="3986655888" sldId="2573"/>
            <ac:graphicFrameMk id="4" creationId="{E2BA324B-8D6A-4ADD-822E-9CA85B3D2192}"/>
          </ac:graphicFrameMkLst>
        </pc:graphicFrameChg>
        <pc:picChg chg="add mod">
          <ac:chgData name="Conor O’Malley" userId="7f1e2f7a85897ce2" providerId="LiveId" clId="{1D868EBB-5BEB-B24F-A8CD-B1A6EB91F9C4}" dt="2025-04-21T18:34:59.392" v="8393" actId="1076"/>
          <ac:picMkLst>
            <pc:docMk/>
            <pc:sldMk cId="3986655888" sldId="2573"/>
            <ac:picMk id="6" creationId="{6AD6A06B-43FD-FE91-00AA-4117C8ED27A1}"/>
          </ac:picMkLst>
        </pc:picChg>
        <pc:picChg chg="add mod">
          <ac:chgData name="Conor O’Malley" userId="7f1e2f7a85897ce2" providerId="LiveId" clId="{1D868EBB-5BEB-B24F-A8CD-B1A6EB91F9C4}" dt="2025-04-21T17:23:21.708" v="3978" actId="1036"/>
          <ac:picMkLst>
            <pc:docMk/>
            <pc:sldMk cId="3986655888" sldId="2573"/>
            <ac:picMk id="8" creationId="{16AD3B90-360E-5E2F-A162-92F5CEF608AD}"/>
          </ac:picMkLst>
        </pc:picChg>
        <pc:cxnChg chg="del">
          <ac:chgData name="Conor O’Malley" userId="7f1e2f7a85897ce2" providerId="LiveId" clId="{1D868EBB-5BEB-B24F-A8CD-B1A6EB91F9C4}" dt="2025-04-21T17:19:10.717" v="3720" actId="700"/>
          <ac:cxnSpMkLst>
            <pc:docMk/>
            <pc:sldMk cId="3986655888" sldId="2573"/>
            <ac:cxnSpMk id="11" creationId="{22F20000-FD86-48F6-9363-FEC90C932DCD}"/>
          </ac:cxnSpMkLst>
        </pc:cxnChg>
        <pc:cxnChg chg="del">
          <ac:chgData name="Conor O’Malley" userId="7f1e2f7a85897ce2" providerId="LiveId" clId="{1D868EBB-5BEB-B24F-A8CD-B1A6EB91F9C4}" dt="2025-04-21T17:19:10.717" v="3720" actId="700"/>
          <ac:cxnSpMkLst>
            <pc:docMk/>
            <pc:sldMk cId="3986655888" sldId="2573"/>
            <ac:cxnSpMk id="13" creationId="{872AE332-6ACA-45BE-875F-91A291D4A40D}"/>
          </ac:cxnSpMkLst>
        </pc:cxnChg>
      </pc:sldChg>
      <pc:sldChg chg="addSp delSp modSp mod modClrScheme delDesignElem chgLayout">
        <pc:chgData name="Conor O’Malley" userId="7f1e2f7a85897ce2" providerId="LiveId" clId="{1D868EBB-5BEB-B24F-A8CD-B1A6EB91F9C4}" dt="2025-04-21T19:31:09.033" v="10629" actId="1035"/>
        <pc:sldMkLst>
          <pc:docMk/>
          <pc:sldMk cId="2570674415" sldId="2579"/>
        </pc:sldMkLst>
        <pc:spChg chg="mod ord">
          <ac:chgData name="Conor O’Malley" userId="7f1e2f7a85897ce2" providerId="LiveId" clId="{1D868EBB-5BEB-B24F-A8CD-B1A6EB91F9C4}" dt="2025-04-21T19:11:43.625" v="10352" actId="14100"/>
          <ac:spMkLst>
            <pc:docMk/>
            <pc:sldMk cId="2570674415" sldId="2579"/>
            <ac:spMk id="2" creationId="{524E7FCB-6279-BAA2-F2DF-8C59BDFD8CF3}"/>
          </ac:spMkLst>
        </pc:spChg>
        <pc:spChg chg="add mod ord">
          <ac:chgData name="Conor O’Malley" userId="7f1e2f7a85897ce2" providerId="LiveId" clId="{1D868EBB-5BEB-B24F-A8CD-B1A6EB91F9C4}" dt="2025-04-21T19:31:09.033" v="10629" actId="1035"/>
          <ac:spMkLst>
            <pc:docMk/>
            <pc:sldMk cId="2570674415" sldId="2579"/>
            <ac:spMk id="3" creationId="{15AC4422-C897-5FDF-9AEA-EEAB4D1933E8}"/>
          </ac:spMkLst>
        </pc:spChg>
        <pc:spChg chg="add del mod">
          <ac:chgData name="Conor O’Malley" userId="7f1e2f7a85897ce2" providerId="LiveId" clId="{1D868EBB-5BEB-B24F-A8CD-B1A6EB91F9C4}" dt="2025-04-21T18:06:28.478" v="6688" actId="931"/>
          <ac:spMkLst>
            <pc:docMk/>
            <pc:sldMk cId="2570674415" sldId="2579"/>
            <ac:spMk id="6" creationId="{E4BB9875-D7F0-13D7-4C5D-D25468600186}"/>
          </ac:spMkLst>
        </pc:spChg>
        <pc:spChg chg="del">
          <ac:chgData name="Conor O’Malley" userId="7f1e2f7a85897ce2" providerId="LiveId" clId="{1D868EBB-5BEB-B24F-A8CD-B1A6EB91F9C4}" dt="2025-04-21T18:00:54.855" v="6194" actId="700"/>
          <ac:spMkLst>
            <pc:docMk/>
            <pc:sldMk cId="2570674415" sldId="2579"/>
            <ac:spMk id="9" creationId="{5F710FDB-0919-493E-8539-8240C23F1EB2}"/>
          </ac:spMkLst>
        </pc:spChg>
        <pc:spChg chg="add del mod">
          <ac:chgData name="Conor O’Malley" userId="7f1e2f7a85897ce2" providerId="LiveId" clId="{1D868EBB-5BEB-B24F-A8CD-B1A6EB91F9C4}" dt="2025-04-21T18:34:22.733" v="8378" actId="478"/>
          <ac:spMkLst>
            <pc:docMk/>
            <pc:sldMk cId="2570674415" sldId="2579"/>
            <ac:spMk id="14" creationId="{9312F820-78D7-A0EF-4E7F-4594D774DDF8}"/>
          </ac:spMkLst>
        </pc:spChg>
        <pc:spChg chg="add del mod">
          <ac:chgData name="Conor O’Malley" userId="7f1e2f7a85897ce2" providerId="LiveId" clId="{1D868EBB-5BEB-B24F-A8CD-B1A6EB91F9C4}" dt="2025-04-21T18:09:07.287" v="6798"/>
          <ac:spMkLst>
            <pc:docMk/>
            <pc:sldMk cId="2570674415" sldId="2579"/>
            <ac:spMk id="15" creationId="{86CF1EED-898F-0FBD-E656-93849F22E7C0}"/>
          </ac:spMkLst>
        </pc:spChg>
        <pc:spChg chg="add del mod">
          <ac:chgData name="Conor O’Malley" userId="7f1e2f7a85897ce2" providerId="LiveId" clId="{1D868EBB-5BEB-B24F-A8CD-B1A6EB91F9C4}" dt="2025-04-21T18:33:45.105" v="8346" actId="478"/>
          <ac:spMkLst>
            <pc:docMk/>
            <pc:sldMk cId="2570674415" sldId="2579"/>
            <ac:spMk id="16" creationId="{BA4680AF-033B-D6EA-9340-57752C47DC2A}"/>
          </ac:spMkLst>
        </pc:spChg>
        <pc:spChg chg="add mod">
          <ac:chgData name="Conor O’Malley" userId="7f1e2f7a85897ce2" providerId="LiveId" clId="{1D868EBB-5BEB-B24F-A8CD-B1A6EB91F9C4}" dt="2025-04-21T18:09:44.800" v="6808"/>
          <ac:spMkLst>
            <pc:docMk/>
            <pc:sldMk cId="2570674415" sldId="2579"/>
            <ac:spMk id="17" creationId="{034257C1-4958-CCD1-FB3A-8A2A3D38E389}"/>
          </ac:spMkLst>
        </pc:spChg>
        <pc:spChg chg="add mod">
          <ac:chgData name="Conor O’Malley" userId="7f1e2f7a85897ce2" providerId="LiveId" clId="{1D868EBB-5BEB-B24F-A8CD-B1A6EB91F9C4}" dt="2025-04-21T18:34:20.475" v="8377"/>
          <ac:spMkLst>
            <pc:docMk/>
            <pc:sldMk cId="2570674415" sldId="2579"/>
            <ac:spMk id="18" creationId="{C83798F7-E6A3-7C79-F133-5B58848B96D9}"/>
          </ac:spMkLst>
        </pc:spChg>
        <pc:spChg chg="add del mod">
          <ac:chgData name="Conor O’Malley" userId="7f1e2f7a85897ce2" providerId="LiveId" clId="{1D868EBB-5BEB-B24F-A8CD-B1A6EB91F9C4}" dt="2025-04-21T19:11:37.957" v="10351"/>
          <ac:spMkLst>
            <pc:docMk/>
            <pc:sldMk cId="2570674415" sldId="2579"/>
            <ac:spMk id="19" creationId="{C66B94E4-1053-C2F2-F0AD-DDFA4B94651D}"/>
          </ac:spMkLst>
        </pc:spChg>
        <pc:graphicFrameChg chg="del mod ord">
          <ac:chgData name="Conor O’Malley" userId="7f1e2f7a85897ce2" providerId="LiveId" clId="{1D868EBB-5BEB-B24F-A8CD-B1A6EB91F9C4}" dt="2025-04-21T18:06:06.519" v="6687" actId="478"/>
          <ac:graphicFrameMkLst>
            <pc:docMk/>
            <pc:sldMk cId="2570674415" sldId="2579"/>
            <ac:graphicFrameMk id="4" creationId="{5423C85A-198A-4F4F-99E1-B37558B77ED7}"/>
          </ac:graphicFrameMkLst>
        </pc:graphicFrameChg>
        <pc:picChg chg="add mod modCrop">
          <ac:chgData name="Conor O’Malley" userId="7f1e2f7a85897ce2" providerId="LiveId" clId="{1D868EBB-5BEB-B24F-A8CD-B1A6EB91F9C4}" dt="2025-04-21T18:34:10.846" v="8375" actId="1076"/>
          <ac:picMkLst>
            <pc:docMk/>
            <pc:sldMk cId="2570674415" sldId="2579"/>
            <ac:picMk id="8" creationId="{A7061DCB-E1E4-2299-7B14-528ADD1E0351}"/>
          </ac:picMkLst>
        </pc:picChg>
        <pc:picChg chg="add mod modCrop">
          <ac:chgData name="Conor O’Malley" userId="7f1e2f7a85897ce2" providerId="LiveId" clId="{1D868EBB-5BEB-B24F-A8CD-B1A6EB91F9C4}" dt="2025-04-21T19:29:40.198" v="10588" actId="732"/>
          <ac:picMkLst>
            <pc:docMk/>
            <pc:sldMk cId="2570674415" sldId="2579"/>
            <ac:picMk id="12" creationId="{2B30C0AD-1C12-E333-BCBA-F1967DB20013}"/>
          </ac:picMkLst>
        </pc:picChg>
        <pc:cxnChg chg="del">
          <ac:chgData name="Conor O’Malley" userId="7f1e2f7a85897ce2" providerId="LiveId" clId="{1D868EBB-5BEB-B24F-A8CD-B1A6EB91F9C4}" dt="2025-04-21T18:00:54.855" v="6194" actId="700"/>
          <ac:cxnSpMkLst>
            <pc:docMk/>
            <pc:sldMk cId="2570674415" sldId="2579"/>
            <ac:cxnSpMk id="11" creationId="{22F20000-FD86-48F6-9363-FEC90C932DCD}"/>
          </ac:cxnSpMkLst>
        </pc:cxnChg>
        <pc:cxnChg chg="del">
          <ac:chgData name="Conor O’Malley" userId="7f1e2f7a85897ce2" providerId="LiveId" clId="{1D868EBB-5BEB-B24F-A8CD-B1A6EB91F9C4}" dt="2025-04-21T18:00:54.855" v="6194" actId="700"/>
          <ac:cxnSpMkLst>
            <pc:docMk/>
            <pc:sldMk cId="2570674415" sldId="2579"/>
            <ac:cxnSpMk id="13" creationId="{872AE332-6ACA-45BE-875F-91A291D4A40D}"/>
          </ac:cxnSpMkLst>
        </pc:cxnChg>
      </pc:sldChg>
      <pc:sldChg chg="del">
        <pc:chgData name="Conor O’Malley" userId="7f1e2f7a85897ce2" providerId="LiveId" clId="{1D868EBB-5BEB-B24F-A8CD-B1A6EB91F9C4}" dt="2025-04-21T19:03:55.132" v="10286" actId="2696"/>
        <pc:sldMkLst>
          <pc:docMk/>
          <pc:sldMk cId="521825247" sldId="2580"/>
        </pc:sldMkLst>
      </pc:sldChg>
      <pc:sldChg chg="addSp delSp modSp mod ord">
        <pc:chgData name="Conor O’Malley" userId="7f1e2f7a85897ce2" providerId="LiveId" clId="{1D868EBB-5BEB-B24F-A8CD-B1A6EB91F9C4}" dt="2025-04-21T19:12:15.097" v="10359" actId="27636"/>
        <pc:sldMkLst>
          <pc:docMk/>
          <pc:sldMk cId="3773067980" sldId="2581"/>
        </pc:sldMkLst>
        <pc:spChg chg="mod">
          <ac:chgData name="Conor O’Malley" userId="7f1e2f7a85897ce2" providerId="LiveId" clId="{1D868EBB-5BEB-B24F-A8CD-B1A6EB91F9C4}" dt="2025-04-21T19:12:15.097" v="10359" actId="27636"/>
          <ac:spMkLst>
            <pc:docMk/>
            <pc:sldMk cId="3773067980" sldId="2581"/>
            <ac:spMk id="2" creationId="{91606C6E-3554-765F-E4EE-1C565A837A2B}"/>
          </ac:spMkLst>
        </pc:spChg>
        <pc:spChg chg="del">
          <ac:chgData name="Conor O’Malley" userId="7f1e2f7a85897ce2" providerId="LiveId" clId="{1D868EBB-5BEB-B24F-A8CD-B1A6EB91F9C4}" dt="2025-04-21T18:46:21.583" v="9175" actId="26606"/>
          <ac:spMkLst>
            <pc:docMk/>
            <pc:sldMk cId="3773067980" sldId="2581"/>
            <ac:spMk id="8" creationId="{5F710FDB-0919-493E-8539-8240C23F1EB2}"/>
          </ac:spMkLst>
        </pc:spChg>
        <pc:spChg chg="add del">
          <ac:chgData name="Conor O’Malley" userId="7f1e2f7a85897ce2" providerId="LiveId" clId="{1D868EBB-5BEB-B24F-A8CD-B1A6EB91F9C4}" dt="2025-04-21T18:47:13.330" v="9178" actId="26606"/>
          <ac:spMkLst>
            <pc:docMk/>
            <pc:sldMk cId="3773067980" sldId="2581"/>
            <ac:spMk id="20" creationId="{33E93247-6229-44AB-A550-739E971E690B}"/>
          </ac:spMkLst>
        </pc:spChg>
        <pc:spChg chg="add">
          <ac:chgData name="Conor O’Malley" userId="7f1e2f7a85897ce2" providerId="LiveId" clId="{1D868EBB-5BEB-B24F-A8CD-B1A6EB91F9C4}" dt="2025-04-21T18:47:13.330" v="9178" actId="26606"/>
          <ac:spMkLst>
            <pc:docMk/>
            <pc:sldMk cId="3773067980" sldId="2581"/>
            <ac:spMk id="29" creationId="{E49D7415-2F11-44C2-B6AA-13A25B6814B9}"/>
          </ac:spMkLst>
        </pc:spChg>
        <pc:graphicFrameChg chg="mod ord modGraphic">
          <ac:chgData name="Conor O’Malley" userId="7f1e2f7a85897ce2" providerId="LiveId" clId="{1D868EBB-5BEB-B24F-A8CD-B1A6EB91F9C4}" dt="2025-04-21T19:05:21.457" v="10293" actId="207"/>
          <ac:graphicFrameMkLst>
            <pc:docMk/>
            <pc:sldMk cId="3773067980" sldId="2581"/>
            <ac:graphicFrameMk id="11" creationId="{F7722D30-E553-8B05-CC47-E1895162813E}"/>
          </ac:graphicFrameMkLst>
        </pc:graphicFrameChg>
        <pc:picChg chg="add mod">
          <ac:chgData name="Conor O’Malley" userId="7f1e2f7a85897ce2" providerId="LiveId" clId="{1D868EBB-5BEB-B24F-A8CD-B1A6EB91F9C4}" dt="2025-04-21T18:47:33.149" v="9179" actId="14826"/>
          <ac:picMkLst>
            <pc:docMk/>
            <pc:sldMk cId="3773067980" sldId="2581"/>
            <ac:picMk id="3" creationId="{2233F0F2-561A-E582-3280-11C2DEB8AA18}"/>
          </ac:picMkLst>
        </pc:picChg>
        <pc:cxnChg chg="del">
          <ac:chgData name="Conor O’Malley" userId="7f1e2f7a85897ce2" providerId="LiveId" clId="{1D868EBB-5BEB-B24F-A8CD-B1A6EB91F9C4}" dt="2025-04-21T18:46:21.583" v="9175" actId="26606"/>
          <ac:cxnSpMkLst>
            <pc:docMk/>
            <pc:sldMk cId="3773067980" sldId="2581"/>
            <ac:cxnSpMk id="10" creationId="{CA8CF56C-58F2-6FFF-1369-D8C85682AD1A}"/>
          </ac:cxnSpMkLst>
        </pc:cxnChg>
        <pc:cxnChg chg="add del">
          <ac:chgData name="Conor O’Malley" userId="7f1e2f7a85897ce2" providerId="LiveId" clId="{1D868EBB-5BEB-B24F-A8CD-B1A6EB91F9C4}" dt="2025-04-21T18:47:13.330" v="9178" actId="26606"/>
          <ac:cxnSpMkLst>
            <pc:docMk/>
            <pc:sldMk cId="3773067980" sldId="2581"/>
            <ac:cxnSpMk id="16" creationId="{F64F9B95-9045-48D2-B9F3-2927E98F54AA}"/>
          </ac:cxnSpMkLst>
        </pc:cxnChg>
        <pc:cxnChg chg="add del">
          <ac:chgData name="Conor O’Malley" userId="7f1e2f7a85897ce2" providerId="LiveId" clId="{1D868EBB-5BEB-B24F-A8CD-B1A6EB91F9C4}" dt="2025-04-21T18:47:13.330" v="9178" actId="26606"/>
          <ac:cxnSpMkLst>
            <pc:docMk/>
            <pc:sldMk cId="3773067980" sldId="2581"/>
            <ac:cxnSpMk id="18" creationId="{085AA86F-6A4D-4BCB-A045-D992CDC2959B}"/>
          </ac:cxnSpMkLst>
        </pc:cxnChg>
        <pc:cxnChg chg="add del">
          <ac:chgData name="Conor O’Malley" userId="7f1e2f7a85897ce2" providerId="LiveId" clId="{1D868EBB-5BEB-B24F-A8CD-B1A6EB91F9C4}" dt="2025-04-21T18:47:13.330" v="9178" actId="26606"/>
          <ac:cxnSpMkLst>
            <pc:docMk/>
            <pc:sldMk cId="3773067980" sldId="2581"/>
            <ac:cxnSpMk id="22" creationId="{EE2E603F-4A95-4FE8-BB06-211DFD75DBEF}"/>
          </ac:cxnSpMkLst>
        </pc:cxnChg>
        <pc:cxnChg chg="add del">
          <ac:chgData name="Conor O’Malley" userId="7f1e2f7a85897ce2" providerId="LiveId" clId="{1D868EBB-5BEB-B24F-A8CD-B1A6EB91F9C4}" dt="2025-04-21T18:47:13.330" v="9178" actId="26606"/>
          <ac:cxnSpMkLst>
            <pc:docMk/>
            <pc:sldMk cId="3773067980" sldId="2581"/>
            <ac:cxnSpMk id="24" creationId="{4BF2B36B-4D1C-9E0A-B17B-23D805AECA9B}"/>
          </ac:cxnSpMkLst>
        </pc:cxnChg>
        <pc:cxnChg chg="add">
          <ac:chgData name="Conor O’Malley" userId="7f1e2f7a85897ce2" providerId="LiveId" clId="{1D868EBB-5BEB-B24F-A8CD-B1A6EB91F9C4}" dt="2025-04-21T18:47:13.330" v="9178" actId="26606"/>
          <ac:cxnSpMkLst>
            <pc:docMk/>
            <pc:sldMk cId="3773067980" sldId="2581"/>
            <ac:cxnSpMk id="33" creationId="{8E0104E4-99BC-494F-8342-F250828E574F}"/>
          </ac:cxnSpMkLst>
        </pc:cxnChg>
      </pc:sldChg>
      <pc:sldChg chg="modSp mod">
        <pc:chgData name="Conor O’Malley" userId="7f1e2f7a85897ce2" providerId="LiveId" clId="{1D868EBB-5BEB-B24F-A8CD-B1A6EB91F9C4}" dt="2025-04-21T19:12:30.085" v="10363" actId="20577"/>
        <pc:sldMkLst>
          <pc:docMk/>
          <pc:sldMk cId="2494540695" sldId="2584"/>
        </pc:sldMkLst>
        <pc:spChg chg="mod">
          <ac:chgData name="Conor O’Malley" userId="7f1e2f7a85897ce2" providerId="LiveId" clId="{1D868EBB-5BEB-B24F-A8CD-B1A6EB91F9C4}" dt="2025-04-21T19:12:30.085" v="10363" actId="20577"/>
          <ac:spMkLst>
            <pc:docMk/>
            <pc:sldMk cId="2494540695" sldId="2584"/>
            <ac:spMk id="2" creationId="{15ACEDC8-43B5-FCD6-A87D-E1540647B9FA}"/>
          </ac:spMkLst>
        </pc:spChg>
        <pc:graphicFrameChg chg="mod">
          <ac:chgData name="Conor O’Malley" userId="7f1e2f7a85897ce2" providerId="LiveId" clId="{1D868EBB-5BEB-B24F-A8CD-B1A6EB91F9C4}" dt="2025-04-21T19:05:38.081" v="10294" actId="207"/>
          <ac:graphicFrameMkLst>
            <pc:docMk/>
            <pc:sldMk cId="2494540695" sldId="2584"/>
            <ac:graphicFrameMk id="3" creationId="{748C7734-E508-0527-EC1A-04FC58E270E8}"/>
          </ac:graphicFrameMkLst>
        </pc:graphicFrameChg>
      </pc:sldChg>
      <pc:sldChg chg="delSp del mod modShow">
        <pc:chgData name="Conor O’Malley" userId="7f1e2f7a85897ce2" providerId="LiveId" clId="{1D868EBB-5BEB-B24F-A8CD-B1A6EB91F9C4}" dt="2025-04-21T19:03:55.132" v="10286" actId="2696"/>
        <pc:sldMkLst>
          <pc:docMk/>
          <pc:sldMk cId="3889056863" sldId="2585"/>
        </pc:sldMkLst>
        <pc:picChg chg="del">
          <ac:chgData name="Conor O’Malley" userId="7f1e2f7a85897ce2" providerId="LiveId" clId="{1D868EBB-5BEB-B24F-A8CD-B1A6EB91F9C4}" dt="2025-04-21T18:45:25.508" v="9153" actId="478"/>
          <ac:picMkLst>
            <pc:docMk/>
            <pc:sldMk cId="3889056863" sldId="2585"/>
            <ac:picMk id="10" creationId="{A82A99AC-0B72-6827-C3A3-F9BCC50DF19C}"/>
          </ac:picMkLst>
        </pc:picChg>
        <pc:picChg chg="del">
          <ac:chgData name="Conor O’Malley" userId="7f1e2f7a85897ce2" providerId="LiveId" clId="{1D868EBB-5BEB-B24F-A8CD-B1A6EB91F9C4}" dt="2025-04-21T18:45:27.311" v="9154" actId="478"/>
          <ac:picMkLst>
            <pc:docMk/>
            <pc:sldMk cId="3889056863" sldId="2585"/>
            <ac:picMk id="14" creationId="{650E1E63-908C-270E-3FD8-D28CF1543FBB}"/>
          </ac:picMkLst>
        </pc:picChg>
      </pc:sldChg>
      <pc:sldChg chg="delSp modSp del mod ord modClrScheme delDesignElem modShow chgLayout">
        <pc:chgData name="Conor O’Malley" userId="7f1e2f7a85897ce2" providerId="LiveId" clId="{1D868EBB-5BEB-B24F-A8CD-B1A6EB91F9C4}" dt="2025-04-21T19:03:55.132" v="10286" actId="2696"/>
        <pc:sldMkLst>
          <pc:docMk/>
          <pc:sldMk cId="1273787947" sldId="2587"/>
        </pc:sldMkLst>
        <pc:spChg chg="mod ord">
          <ac:chgData name="Conor O’Malley" userId="7f1e2f7a85897ce2" providerId="LiveId" clId="{1D868EBB-5BEB-B24F-A8CD-B1A6EB91F9C4}" dt="2025-04-21T17:27:03.904" v="4210" actId="700"/>
          <ac:spMkLst>
            <pc:docMk/>
            <pc:sldMk cId="1273787947" sldId="2587"/>
            <ac:spMk id="2" creationId="{CF71A746-FC2E-E5D2-609D-B88CD9C49354}"/>
          </ac:spMkLst>
        </pc:spChg>
        <pc:spChg chg="mod ord">
          <ac:chgData name="Conor O’Malley" userId="7f1e2f7a85897ce2" providerId="LiveId" clId="{1D868EBB-5BEB-B24F-A8CD-B1A6EB91F9C4}" dt="2025-04-21T17:27:03.932" v="4211" actId="27636"/>
          <ac:spMkLst>
            <pc:docMk/>
            <pc:sldMk cId="1273787947" sldId="2587"/>
            <ac:spMk id="4" creationId="{89F352A9-2C23-72C4-A6AD-3854AB7A973F}"/>
          </ac:spMkLst>
        </pc:spChg>
        <pc:spChg chg="del">
          <ac:chgData name="Conor O’Malley" userId="7f1e2f7a85897ce2" providerId="LiveId" clId="{1D868EBB-5BEB-B24F-A8CD-B1A6EB91F9C4}" dt="2025-04-21T17:27:03.904" v="4210" actId="700"/>
          <ac:spMkLst>
            <pc:docMk/>
            <pc:sldMk cId="1273787947" sldId="2587"/>
            <ac:spMk id="14" creationId="{C28C4C2E-EF2F-B78B-4217-365833BA6883}"/>
          </ac:spMkLst>
        </pc:spChg>
        <pc:picChg chg="mod ord">
          <ac:chgData name="Conor O’Malley" userId="7f1e2f7a85897ce2" providerId="LiveId" clId="{1D868EBB-5BEB-B24F-A8CD-B1A6EB91F9C4}" dt="2025-04-21T17:27:03.904" v="4210" actId="700"/>
          <ac:picMkLst>
            <pc:docMk/>
            <pc:sldMk cId="1273787947" sldId="2587"/>
            <ac:picMk id="6" creationId="{5FE6B95B-A51D-FC00-C3A7-555ACA2CD47D}"/>
          </ac:picMkLst>
        </pc:picChg>
        <pc:cxnChg chg="del">
          <ac:chgData name="Conor O’Malley" userId="7f1e2f7a85897ce2" providerId="LiveId" clId="{1D868EBB-5BEB-B24F-A8CD-B1A6EB91F9C4}" dt="2025-04-21T17:27:03.904" v="4210" actId="700"/>
          <ac:cxnSpMkLst>
            <pc:docMk/>
            <pc:sldMk cId="1273787947" sldId="2587"/>
            <ac:cxnSpMk id="10" creationId="{239A6B4A-7038-CD5E-016D-2B42EA78761D}"/>
          </ac:cxnSpMkLst>
        </pc:cxnChg>
        <pc:cxnChg chg="del">
          <ac:chgData name="Conor O’Malley" userId="7f1e2f7a85897ce2" providerId="LiveId" clId="{1D868EBB-5BEB-B24F-A8CD-B1A6EB91F9C4}" dt="2025-04-21T17:27:03.904" v="4210" actId="700"/>
          <ac:cxnSpMkLst>
            <pc:docMk/>
            <pc:sldMk cId="1273787947" sldId="2587"/>
            <ac:cxnSpMk id="12" creationId="{0C38A145-AA23-7219-6D48-4E2847EC1880}"/>
          </ac:cxnSpMkLst>
        </pc:cxnChg>
        <pc:cxnChg chg="del">
          <ac:chgData name="Conor O’Malley" userId="7f1e2f7a85897ce2" providerId="LiveId" clId="{1D868EBB-5BEB-B24F-A8CD-B1A6EB91F9C4}" dt="2025-04-21T17:27:03.904" v="4210" actId="700"/>
          <ac:cxnSpMkLst>
            <pc:docMk/>
            <pc:sldMk cId="1273787947" sldId="2587"/>
            <ac:cxnSpMk id="16" creationId="{8021E667-0D55-9FFD-F9C7-BC17777CD7D2}"/>
          </ac:cxnSpMkLst>
        </pc:cxnChg>
        <pc:cxnChg chg="del">
          <ac:chgData name="Conor O’Malley" userId="7f1e2f7a85897ce2" providerId="LiveId" clId="{1D868EBB-5BEB-B24F-A8CD-B1A6EB91F9C4}" dt="2025-04-21T17:27:03.904" v="4210" actId="700"/>
          <ac:cxnSpMkLst>
            <pc:docMk/>
            <pc:sldMk cId="1273787947" sldId="2587"/>
            <ac:cxnSpMk id="18" creationId="{25C72D60-8F2A-0FA9-1F8C-FDE6FD664E74}"/>
          </ac:cxnSpMkLst>
        </pc:cxnChg>
      </pc:sldChg>
      <pc:sldChg chg="addSp delSp modSp mod modClrScheme delDesignElem chgLayout">
        <pc:chgData name="Conor O’Malley" userId="7f1e2f7a85897ce2" providerId="LiveId" clId="{1D868EBB-5BEB-B24F-A8CD-B1A6EB91F9C4}" dt="2025-04-21T19:29:18.364" v="10587" actId="14100"/>
        <pc:sldMkLst>
          <pc:docMk/>
          <pc:sldMk cId="547012538" sldId="2588"/>
        </pc:sldMkLst>
        <pc:spChg chg="del mod ord">
          <ac:chgData name="Conor O’Malley" userId="7f1e2f7a85897ce2" providerId="LiveId" clId="{1D868EBB-5BEB-B24F-A8CD-B1A6EB91F9C4}" dt="2025-04-21T18:01:42.440" v="6222" actId="478"/>
          <ac:spMkLst>
            <pc:docMk/>
            <pc:sldMk cId="547012538" sldId="2588"/>
            <ac:spMk id="2" creationId="{B6F0B080-2AC5-4D48-FF54-BD92E9FA809F}"/>
          </ac:spMkLst>
        </pc:spChg>
        <pc:spChg chg="add del mod ord">
          <ac:chgData name="Conor O’Malley" userId="7f1e2f7a85897ce2" providerId="LiveId" clId="{1D868EBB-5BEB-B24F-A8CD-B1A6EB91F9C4}" dt="2025-04-21T17:43:37.025" v="5429" actId="931"/>
          <ac:spMkLst>
            <pc:docMk/>
            <pc:sldMk cId="547012538" sldId="2588"/>
            <ac:spMk id="3" creationId="{DDA93BD6-B0B6-6B27-B6CB-9436D017C04F}"/>
          </ac:spMkLst>
        </pc:spChg>
        <pc:spChg chg="mod ord">
          <ac:chgData name="Conor O’Malley" userId="7f1e2f7a85897ce2" providerId="LiveId" clId="{1D868EBB-5BEB-B24F-A8CD-B1A6EB91F9C4}" dt="2025-04-21T19:28:57.661" v="10582" actId="1036"/>
          <ac:spMkLst>
            <pc:docMk/>
            <pc:sldMk cId="547012538" sldId="2588"/>
            <ac:spMk id="4" creationId="{93AE8BE3-9C6E-A8D3-9567-56A2323CEF2B}"/>
          </ac:spMkLst>
        </pc:spChg>
        <pc:spChg chg="add del">
          <ac:chgData name="Conor O’Malley" userId="7f1e2f7a85897ce2" providerId="LiveId" clId="{1D868EBB-5BEB-B24F-A8CD-B1A6EB91F9C4}" dt="2025-04-21T17:45:27.488" v="5450" actId="26606"/>
          <ac:spMkLst>
            <pc:docMk/>
            <pc:sldMk cId="547012538" sldId="2588"/>
            <ac:spMk id="13" creationId="{E53615EE-C559-4E03-999B-5477F1626FE5}"/>
          </ac:spMkLst>
        </pc:spChg>
        <pc:spChg chg="add del mod">
          <ac:chgData name="Conor O’Malley" userId="7f1e2f7a85897ce2" providerId="LiveId" clId="{1D868EBB-5BEB-B24F-A8CD-B1A6EB91F9C4}" dt="2025-04-21T19:27:27.212" v="10526" actId="478"/>
          <ac:spMkLst>
            <pc:docMk/>
            <pc:sldMk cId="547012538" sldId="2588"/>
            <ac:spMk id="17" creationId="{17D3EEE0-CB26-2058-7897-6327FB1B2AE6}"/>
          </ac:spMkLst>
        </pc:spChg>
        <pc:spChg chg="add mod">
          <ac:chgData name="Conor O’Malley" userId="7f1e2f7a85897ce2" providerId="LiveId" clId="{1D868EBB-5BEB-B24F-A8CD-B1A6EB91F9C4}" dt="2025-04-21T19:29:18.364" v="10587" actId="14100"/>
          <ac:spMkLst>
            <pc:docMk/>
            <pc:sldMk cId="547012538" sldId="2588"/>
            <ac:spMk id="19" creationId="{779D24C2-7A8A-C845-03C0-4FDB0EBE8554}"/>
          </ac:spMkLst>
        </pc:spChg>
        <pc:spChg chg="del">
          <ac:chgData name="Conor O’Malley" userId="7f1e2f7a85897ce2" providerId="LiveId" clId="{1D868EBB-5BEB-B24F-A8CD-B1A6EB91F9C4}" dt="2025-04-21T17:35:16.666" v="4606" actId="700"/>
          <ac:spMkLst>
            <pc:docMk/>
            <pc:sldMk cId="547012538" sldId="2588"/>
            <ac:spMk id="23" creationId="{E49D7415-2F11-44C2-B6AA-13A25B6814B9}"/>
          </ac:spMkLst>
        </pc:spChg>
        <pc:spChg chg="add">
          <ac:chgData name="Conor O’Malley" userId="7f1e2f7a85897ce2" providerId="LiveId" clId="{1D868EBB-5BEB-B24F-A8CD-B1A6EB91F9C4}" dt="2025-04-21T17:45:27.497" v="5451" actId="26606"/>
          <ac:spMkLst>
            <pc:docMk/>
            <pc:sldMk cId="547012538" sldId="2588"/>
            <ac:spMk id="27" creationId="{E53615EE-C559-4E03-999B-5477F1626FE5}"/>
          </ac:spMkLst>
        </pc:spChg>
        <pc:spChg chg="add del mod">
          <ac:chgData name="Conor O’Malley" userId="7f1e2f7a85897ce2" providerId="LiveId" clId="{1D868EBB-5BEB-B24F-A8CD-B1A6EB91F9C4}" dt="2025-04-21T18:01:44.814" v="6223" actId="478"/>
          <ac:spMkLst>
            <pc:docMk/>
            <pc:sldMk cId="547012538" sldId="2588"/>
            <ac:spMk id="31" creationId="{28946D8C-9D0B-9F1D-CBC7-EF3A1665D53A}"/>
          </ac:spMkLst>
        </pc:spChg>
        <pc:spChg chg="add mod">
          <ac:chgData name="Conor O’Malley" userId="7f1e2f7a85897ce2" providerId="LiveId" clId="{1D868EBB-5BEB-B24F-A8CD-B1A6EB91F9C4}" dt="2025-04-21T19:27:53.301" v="10560" actId="1038"/>
          <ac:spMkLst>
            <pc:docMk/>
            <pc:sldMk cId="547012538" sldId="2588"/>
            <ac:spMk id="32" creationId="{6F2F1F71-ACF3-B595-4D22-7490CF9D5017}"/>
          </ac:spMkLst>
        </pc:spChg>
        <pc:picChg chg="add mod">
          <ac:chgData name="Conor O’Malley" userId="7f1e2f7a85897ce2" providerId="LiveId" clId="{1D868EBB-5BEB-B24F-A8CD-B1A6EB91F9C4}" dt="2025-04-21T17:43:28.641" v="5427" actId="931"/>
          <ac:picMkLst>
            <pc:docMk/>
            <pc:sldMk cId="547012538" sldId="2588"/>
            <ac:picMk id="6" creationId="{DEE5324D-6AE6-9FD0-3329-72218E475AC4}"/>
          </ac:picMkLst>
        </pc:picChg>
        <pc:picChg chg="add del">
          <ac:chgData name="Conor O’Malley" userId="7f1e2f7a85897ce2" providerId="LiveId" clId="{1D868EBB-5BEB-B24F-A8CD-B1A6EB91F9C4}" dt="2025-04-21T17:35:27.653" v="4610" actId="21"/>
          <ac:picMkLst>
            <pc:docMk/>
            <pc:sldMk cId="547012538" sldId="2588"/>
            <ac:picMk id="7" creationId="{BFC8A1FD-A98F-823F-80C5-2E459269739D}"/>
          </ac:picMkLst>
        </pc:picChg>
        <pc:picChg chg="add mod ord modCrop">
          <ac:chgData name="Conor O’Malley" userId="7f1e2f7a85897ce2" providerId="LiveId" clId="{1D868EBB-5BEB-B24F-A8CD-B1A6EB91F9C4}" dt="2025-04-21T19:27:04.914" v="10522" actId="732"/>
          <ac:picMkLst>
            <pc:docMk/>
            <pc:sldMk cId="547012538" sldId="2588"/>
            <ac:picMk id="9" creationId="{72E02F5D-B78C-C57B-E583-B051AC7E6BC1}"/>
          </ac:picMkLst>
        </pc:picChg>
        <pc:picChg chg="add mod">
          <ac:chgData name="Conor O’Malley" userId="7f1e2f7a85897ce2" providerId="LiveId" clId="{1D868EBB-5BEB-B24F-A8CD-B1A6EB91F9C4}" dt="2025-04-21T19:26:56.744" v="10521" actId="1076"/>
          <ac:picMkLst>
            <pc:docMk/>
            <pc:sldMk cId="547012538" sldId="2588"/>
            <ac:picMk id="11" creationId="{88004C98-5861-2D3F-A6C7-92126E82D38A}"/>
          </ac:picMkLst>
        </pc:picChg>
        <pc:picChg chg="add del mod">
          <ac:chgData name="Conor O’Malley" userId="7f1e2f7a85897ce2" providerId="LiveId" clId="{1D868EBB-5BEB-B24F-A8CD-B1A6EB91F9C4}" dt="2025-04-21T17:45:10.777" v="5448" actId="478"/>
          <ac:picMkLst>
            <pc:docMk/>
            <pc:sldMk cId="547012538" sldId="2588"/>
            <ac:picMk id="12" creationId="{D9CE2F2F-3442-DD96-90B8-CEEE1F2DC371}"/>
          </ac:picMkLst>
        </pc:picChg>
        <pc:cxnChg chg="add del">
          <ac:chgData name="Conor O’Malley" userId="7f1e2f7a85897ce2" providerId="LiveId" clId="{1D868EBB-5BEB-B24F-A8CD-B1A6EB91F9C4}" dt="2025-04-21T17:45:27.488" v="5450" actId="26606"/>
          <ac:cxnSpMkLst>
            <pc:docMk/>
            <pc:sldMk cId="547012538" sldId="2588"/>
            <ac:cxnSpMk id="14" creationId="{BC7A31E9-CB8F-4167-A21B-6AF00864F4E0}"/>
          </ac:cxnSpMkLst>
        </pc:cxnChg>
        <pc:cxnChg chg="add del">
          <ac:chgData name="Conor O’Malley" userId="7f1e2f7a85897ce2" providerId="LiveId" clId="{1D868EBB-5BEB-B24F-A8CD-B1A6EB91F9C4}" dt="2025-04-21T17:45:27.488" v="5450" actId="26606"/>
          <ac:cxnSpMkLst>
            <pc:docMk/>
            <pc:sldMk cId="547012538" sldId="2588"/>
            <ac:cxnSpMk id="15" creationId="{3F983119-182B-4BC7-AC8F-ED02E4F9D1BA}"/>
          </ac:cxnSpMkLst>
        </pc:cxnChg>
        <pc:cxnChg chg="add del">
          <ac:chgData name="Conor O’Malley" userId="7f1e2f7a85897ce2" providerId="LiveId" clId="{1D868EBB-5BEB-B24F-A8CD-B1A6EB91F9C4}" dt="2025-04-21T17:45:27.488" v="5450" actId="26606"/>
          <ac:cxnSpMkLst>
            <pc:docMk/>
            <pc:sldMk cId="547012538" sldId="2588"/>
            <ac:cxnSpMk id="16" creationId="{F64F9B95-9045-48D2-B9F3-2927E98F54AA}"/>
          </ac:cxnSpMkLst>
        </pc:cxnChg>
        <pc:cxnChg chg="add del">
          <ac:chgData name="Conor O’Malley" userId="7f1e2f7a85897ce2" providerId="LiveId" clId="{1D868EBB-5BEB-B24F-A8CD-B1A6EB91F9C4}" dt="2025-04-21T17:45:27.488" v="5450" actId="26606"/>
          <ac:cxnSpMkLst>
            <pc:docMk/>
            <pc:sldMk cId="547012538" sldId="2588"/>
            <ac:cxnSpMk id="18" creationId="{085AA86F-6A4D-4BCB-A045-D992CDC2959B}"/>
          </ac:cxnSpMkLst>
        </pc:cxnChg>
        <pc:cxnChg chg="del">
          <ac:chgData name="Conor O’Malley" userId="7f1e2f7a85897ce2" providerId="LiveId" clId="{1D868EBB-5BEB-B24F-A8CD-B1A6EB91F9C4}" dt="2025-04-21T17:35:16.666" v="4606" actId="700"/>
          <ac:cxnSpMkLst>
            <pc:docMk/>
            <pc:sldMk cId="547012538" sldId="2588"/>
            <ac:cxnSpMk id="20" creationId="{8E0104E4-99BC-494F-8342-F250828E574F}"/>
          </ac:cxnSpMkLst>
        </pc:cxnChg>
        <pc:cxnChg chg="del">
          <ac:chgData name="Conor O’Malley" userId="7f1e2f7a85897ce2" providerId="LiveId" clId="{1D868EBB-5BEB-B24F-A8CD-B1A6EB91F9C4}" dt="2025-04-21T17:35:16.666" v="4606" actId="700"/>
          <ac:cxnSpMkLst>
            <pc:docMk/>
            <pc:sldMk cId="547012538" sldId="2588"/>
            <ac:cxnSpMk id="21" creationId="{F64F9B95-9045-48D2-B9F3-2927E98F54AA}"/>
          </ac:cxnSpMkLst>
        </pc:cxnChg>
        <pc:cxnChg chg="del">
          <ac:chgData name="Conor O’Malley" userId="7f1e2f7a85897ce2" providerId="LiveId" clId="{1D868EBB-5BEB-B24F-A8CD-B1A6EB91F9C4}" dt="2025-04-21T17:35:16.666" v="4606" actId="700"/>
          <ac:cxnSpMkLst>
            <pc:docMk/>
            <pc:sldMk cId="547012538" sldId="2588"/>
            <ac:cxnSpMk id="22" creationId="{085AA86F-6A4D-4BCB-A045-D992CDC2959B}"/>
          </ac:cxnSpMkLst>
        </pc:cxnChg>
        <pc:cxnChg chg="del">
          <ac:chgData name="Conor O’Malley" userId="7f1e2f7a85897ce2" providerId="LiveId" clId="{1D868EBB-5BEB-B24F-A8CD-B1A6EB91F9C4}" dt="2025-04-21T17:35:16.666" v="4606" actId="700"/>
          <ac:cxnSpMkLst>
            <pc:docMk/>
            <pc:sldMk cId="547012538" sldId="2588"/>
            <ac:cxnSpMk id="24" creationId="{D2E57F3D-33BE-4306-87E6-245763719516}"/>
          </ac:cxnSpMkLst>
        </pc:cxnChg>
        <pc:cxnChg chg="add">
          <ac:chgData name="Conor O’Malley" userId="7f1e2f7a85897ce2" providerId="LiveId" clId="{1D868EBB-5BEB-B24F-A8CD-B1A6EB91F9C4}" dt="2025-04-21T17:45:27.497" v="5451" actId="26606"/>
          <ac:cxnSpMkLst>
            <pc:docMk/>
            <pc:sldMk cId="547012538" sldId="2588"/>
            <ac:cxnSpMk id="25" creationId="{F64F9B95-9045-48D2-B9F3-2927E98F54AA}"/>
          </ac:cxnSpMkLst>
        </pc:cxnChg>
        <pc:cxnChg chg="add">
          <ac:chgData name="Conor O’Malley" userId="7f1e2f7a85897ce2" providerId="LiveId" clId="{1D868EBB-5BEB-B24F-A8CD-B1A6EB91F9C4}" dt="2025-04-21T17:45:27.497" v="5451" actId="26606"/>
          <ac:cxnSpMkLst>
            <pc:docMk/>
            <pc:sldMk cId="547012538" sldId="2588"/>
            <ac:cxnSpMk id="26" creationId="{085AA86F-6A4D-4BCB-A045-D992CDC2959B}"/>
          </ac:cxnSpMkLst>
        </pc:cxnChg>
        <pc:cxnChg chg="add">
          <ac:chgData name="Conor O’Malley" userId="7f1e2f7a85897ce2" providerId="LiveId" clId="{1D868EBB-5BEB-B24F-A8CD-B1A6EB91F9C4}" dt="2025-04-21T17:45:27.497" v="5451" actId="26606"/>
          <ac:cxnSpMkLst>
            <pc:docMk/>
            <pc:sldMk cId="547012538" sldId="2588"/>
            <ac:cxnSpMk id="28" creationId="{799A8EBD-049C-48E6-97ED-C9102D78FC79}"/>
          </ac:cxnSpMkLst>
        </pc:cxnChg>
        <pc:cxnChg chg="add">
          <ac:chgData name="Conor O’Malley" userId="7f1e2f7a85897ce2" providerId="LiveId" clId="{1D868EBB-5BEB-B24F-A8CD-B1A6EB91F9C4}" dt="2025-04-21T17:45:27.497" v="5451" actId="26606"/>
          <ac:cxnSpMkLst>
            <pc:docMk/>
            <pc:sldMk cId="547012538" sldId="2588"/>
            <ac:cxnSpMk id="29" creationId="{07AB7C5C-C091-4C25-B1BD-93E2F6948C92}"/>
          </ac:cxnSpMkLst>
        </pc:cxnChg>
      </pc:sldChg>
      <pc:sldChg chg="addSp delSp modSp new mod">
        <pc:chgData name="Conor O’Malley" userId="7f1e2f7a85897ce2" providerId="LiveId" clId="{1D868EBB-5BEB-B24F-A8CD-B1A6EB91F9C4}" dt="2025-04-21T19:22:35.781" v="10479" actId="313"/>
        <pc:sldMkLst>
          <pc:docMk/>
          <pc:sldMk cId="598491947" sldId="2589"/>
        </pc:sldMkLst>
        <pc:spChg chg="mod">
          <ac:chgData name="Conor O’Malley" userId="7f1e2f7a85897ce2" providerId="LiveId" clId="{1D868EBB-5BEB-B24F-A8CD-B1A6EB91F9C4}" dt="2025-04-21T19:09:15.766" v="10325" actId="20577"/>
          <ac:spMkLst>
            <pc:docMk/>
            <pc:sldMk cId="598491947" sldId="2589"/>
            <ac:spMk id="2" creationId="{3ACEC270-6A01-63CE-4E04-F1875259C613}"/>
          </ac:spMkLst>
        </pc:spChg>
        <pc:spChg chg="del">
          <ac:chgData name="Conor O’Malley" userId="7f1e2f7a85897ce2" providerId="LiveId" clId="{1D868EBB-5BEB-B24F-A8CD-B1A6EB91F9C4}" dt="2025-04-21T14:29:20.068" v="1249" actId="21"/>
          <ac:spMkLst>
            <pc:docMk/>
            <pc:sldMk cId="598491947" sldId="2589"/>
            <ac:spMk id="3" creationId="{B56AF8C3-DD84-BE36-25FB-8A35DFCD23FA}"/>
          </ac:spMkLst>
        </pc:spChg>
        <pc:spChg chg="del">
          <ac:chgData name="Conor O’Malley" userId="7f1e2f7a85897ce2" providerId="LiveId" clId="{1D868EBB-5BEB-B24F-A8CD-B1A6EB91F9C4}" dt="2025-04-21T14:21:37.967" v="683" actId="1032"/>
          <ac:spMkLst>
            <pc:docMk/>
            <pc:sldMk cId="598491947" sldId="2589"/>
            <ac:spMk id="4" creationId="{260D334C-80E7-DC14-7133-C0A84DA51610}"/>
          </ac:spMkLst>
        </pc:spChg>
        <pc:spChg chg="add mod">
          <ac:chgData name="Conor O’Malley" userId="7f1e2f7a85897ce2" providerId="LiveId" clId="{1D868EBB-5BEB-B24F-A8CD-B1A6EB91F9C4}" dt="2025-04-21T17:50:53.697" v="5788" actId="20577"/>
          <ac:spMkLst>
            <pc:docMk/>
            <pc:sldMk cId="598491947" sldId="2589"/>
            <ac:spMk id="6" creationId="{A36F0AF2-15CB-562F-FEC5-C0E31D6AB19F}"/>
          </ac:spMkLst>
        </pc:spChg>
        <pc:graphicFrameChg chg="add mod modGraphic">
          <ac:chgData name="Conor O’Malley" userId="7f1e2f7a85897ce2" providerId="LiveId" clId="{1D868EBB-5BEB-B24F-A8CD-B1A6EB91F9C4}" dt="2025-04-21T19:22:35.781" v="10479" actId="313"/>
          <ac:graphicFrameMkLst>
            <pc:docMk/>
            <pc:sldMk cId="598491947" sldId="2589"/>
            <ac:graphicFrameMk id="5" creationId="{F1361DFD-0E78-0544-5252-B6E385920265}"/>
          </ac:graphicFrameMkLst>
        </pc:graphicFrameChg>
      </pc:sldChg>
      <pc:sldChg chg="addSp delSp modSp new mod setBg">
        <pc:chgData name="Conor O’Malley" userId="7f1e2f7a85897ce2" providerId="LiveId" clId="{1D868EBB-5BEB-B24F-A8CD-B1A6EB91F9C4}" dt="2025-04-21T19:50:28.504" v="10813" actId="20577"/>
        <pc:sldMkLst>
          <pc:docMk/>
          <pc:sldMk cId="543702591" sldId="2590"/>
        </pc:sldMkLst>
        <pc:spChg chg="mod">
          <ac:chgData name="Conor O’Malley" userId="7f1e2f7a85897ce2" providerId="LiveId" clId="{1D868EBB-5BEB-B24F-A8CD-B1A6EB91F9C4}" dt="2025-04-21T19:20:27" v="10478" actId="1036"/>
          <ac:spMkLst>
            <pc:docMk/>
            <pc:sldMk cId="543702591" sldId="2590"/>
            <ac:spMk id="2" creationId="{723D211B-0474-FC29-BBDF-394A0ABD6B03}"/>
          </ac:spMkLst>
        </pc:spChg>
        <pc:spChg chg="add del mod">
          <ac:chgData name="Conor O’Malley" userId="7f1e2f7a85897ce2" providerId="LiveId" clId="{1D868EBB-5BEB-B24F-A8CD-B1A6EB91F9C4}" dt="2025-04-21T19:34:58.828" v="10636"/>
          <ac:spMkLst>
            <pc:docMk/>
            <pc:sldMk cId="543702591" sldId="2590"/>
            <ac:spMk id="3" creationId="{72125620-5AEE-F38F-EEF9-1A5FF2A51F09}"/>
          </ac:spMkLst>
        </pc:spChg>
        <pc:spChg chg="add del mod">
          <ac:chgData name="Conor O’Malley" userId="7f1e2f7a85897ce2" providerId="LiveId" clId="{1D868EBB-5BEB-B24F-A8CD-B1A6EB91F9C4}" dt="2025-04-21T19:42:01.849" v="10657"/>
          <ac:spMkLst>
            <pc:docMk/>
            <pc:sldMk cId="543702591" sldId="2590"/>
            <ac:spMk id="7" creationId="{8AF655DE-0226-7070-B619-9BCAC9932CC8}"/>
          </ac:spMkLst>
        </pc:spChg>
        <pc:spChg chg="add del">
          <ac:chgData name="Conor O’Malley" userId="7f1e2f7a85897ce2" providerId="LiveId" clId="{1D868EBB-5BEB-B24F-A8CD-B1A6EB91F9C4}" dt="2025-04-21T14:51:35.854" v="2273" actId="26606"/>
          <ac:spMkLst>
            <pc:docMk/>
            <pc:sldMk cId="543702591" sldId="2590"/>
            <ac:spMk id="8" creationId="{5F710FDB-0919-493E-8539-8240C23F1EB2}"/>
          </ac:spMkLst>
        </pc:spChg>
        <pc:spChg chg="add del mod">
          <ac:chgData name="Conor O’Malley" userId="7f1e2f7a85897ce2" providerId="LiveId" clId="{1D868EBB-5BEB-B24F-A8CD-B1A6EB91F9C4}" dt="2025-04-21T19:42:31.680" v="10662" actId="478"/>
          <ac:spMkLst>
            <pc:docMk/>
            <pc:sldMk cId="543702591" sldId="2590"/>
            <ac:spMk id="13" creationId="{31B62082-E6A5-DE71-0C6D-D8FB7A1A09FC}"/>
          </ac:spMkLst>
        </pc:spChg>
        <pc:spChg chg="add mod">
          <ac:chgData name="Conor O’Malley" userId="7f1e2f7a85897ce2" providerId="LiveId" clId="{1D868EBB-5BEB-B24F-A8CD-B1A6EB91F9C4}" dt="2025-04-21T19:50:28.504" v="10813" actId="20577"/>
          <ac:spMkLst>
            <pc:docMk/>
            <pc:sldMk cId="543702591" sldId="2590"/>
            <ac:spMk id="25" creationId="{96243516-7984-0394-0ED9-F7D1F5EA32B3}"/>
          </ac:spMkLst>
        </pc:spChg>
        <pc:graphicFrameChg chg="add mod">
          <ac:chgData name="Conor O’Malley" userId="7f1e2f7a85897ce2" providerId="LiveId" clId="{1D868EBB-5BEB-B24F-A8CD-B1A6EB91F9C4}" dt="2025-04-21T19:34:08.403" v="10635"/>
          <ac:graphicFrameMkLst>
            <pc:docMk/>
            <pc:sldMk cId="543702591" sldId="2590"/>
            <ac:graphicFrameMk id="4" creationId="{DB1CB7ED-91C9-DDF3-0090-19391FBBD859}"/>
          </ac:graphicFrameMkLst>
        </pc:graphicFrameChg>
        <pc:graphicFrameChg chg="add del mod modGraphic">
          <ac:chgData name="Conor O’Malley" userId="7f1e2f7a85897ce2" providerId="LiveId" clId="{1D868EBB-5BEB-B24F-A8CD-B1A6EB91F9C4}" dt="2025-04-21T19:41:53.096" v="10656" actId="478"/>
          <ac:graphicFrameMkLst>
            <pc:docMk/>
            <pc:sldMk cId="543702591" sldId="2590"/>
            <ac:graphicFrameMk id="5" creationId="{8CAC775F-3C1F-0292-7F23-14CB9A0186EB}"/>
          </ac:graphicFrameMkLst>
        </pc:graphicFrameChg>
        <pc:graphicFrameChg chg="add del mod modGraphic">
          <ac:chgData name="Conor O’Malley" userId="7f1e2f7a85897ce2" providerId="LiveId" clId="{1D868EBB-5BEB-B24F-A8CD-B1A6EB91F9C4}" dt="2025-04-21T19:42:28.376" v="10661" actId="478"/>
          <ac:graphicFrameMkLst>
            <pc:docMk/>
            <pc:sldMk cId="543702591" sldId="2590"/>
            <ac:graphicFrameMk id="9" creationId="{3E3E6AC6-2DFD-AAC2-FDB2-E23478EA441B}"/>
          </ac:graphicFrameMkLst>
        </pc:graphicFrameChg>
        <pc:graphicFrameChg chg="add del mod modGraphic">
          <ac:chgData name="Conor O’Malley" userId="7f1e2f7a85897ce2" providerId="LiveId" clId="{1D868EBB-5BEB-B24F-A8CD-B1A6EB91F9C4}" dt="2025-04-21T19:43:34.121" v="10678" actId="478"/>
          <ac:graphicFrameMkLst>
            <pc:docMk/>
            <pc:sldMk cId="543702591" sldId="2590"/>
            <ac:graphicFrameMk id="11" creationId="{7335055E-9093-DEEF-ADAB-3EC355070160}"/>
          </ac:graphicFrameMkLst>
        </pc:graphicFrameChg>
        <pc:graphicFrameChg chg="add del mod modGraphic">
          <ac:chgData name="Conor O’Malley" userId="7f1e2f7a85897ce2" providerId="LiveId" clId="{1D868EBB-5BEB-B24F-A8CD-B1A6EB91F9C4}" dt="2025-04-21T19:43:32.055" v="10677" actId="478"/>
          <ac:graphicFrameMkLst>
            <pc:docMk/>
            <pc:sldMk cId="543702591" sldId="2590"/>
            <ac:graphicFrameMk id="14" creationId="{08972738-1D76-0EF3-4EBE-5E4DCBD397D7}"/>
          </ac:graphicFrameMkLst>
        </pc:graphicFrameChg>
        <pc:graphicFrameChg chg="add mod">
          <ac:chgData name="Conor O’Malley" userId="7f1e2f7a85897ce2" providerId="LiveId" clId="{1D868EBB-5BEB-B24F-A8CD-B1A6EB91F9C4}" dt="2025-04-21T19:44:10.328" v="10679"/>
          <ac:graphicFrameMkLst>
            <pc:docMk/>
            <pc:sldMk cId="543702591" sldId="2590"/>
            <ac:graphicFrameMk id="15" creationId="{44B192AB-D0BB-C295-9F51-CF514EB59E49}"/>
          </ac:graphicFrameMkLst>
        </pc:graphicFrameChg>
        <pc:graphicFrameChg chg="add del mod modGraphic">
          <ac:chgData name="Conor O’Malley" userId="7f1e2f7a85897ce2" providerId="LiveId" clId="{1D868EBB-5BEB-B24F-A8CD-B1A6EB91F9C4}" dt="2025-04-21T19:47:08.266" v="10705" actId="478"/>
          <ac:graphicFrameMkLst>
            <pc:docMk/>
            <pc:sldMk cId="543702591" sldId="2590"/>
            <ac:graphicFrameMk id="16" creationId="{2F8B0F02-1550-ED41-3D24-CE644768EF80}"/>
          </ac:graphicFrameMkLst>
        </pc:graphicFrameChg>
        <pc:graphicFrameChg chg="add mod">
          <ac:chgData name="Conor O’Malley" userId="7f1e2f7a85897ce2" providerId="LiveId" clId="{1D868EBB-5BEB-B24F-A8CD-B1A6EB91F9C4}" dt="2025-04-21T19:44:39.065" v="10682"/>
          <ac:graphicFrameMkLst>
            <pc:docMk/>
            <pc:sldMk cId="543702591" sldId="2590"/>
            <ac:graphicFrameMk id="17" creationId="{9B2638F4-E32E-8F02-591F-712E536F6241}"/>
          </ac:graphicFrameMkLst>
        </pc:graphicFrameChg>
        <pc:graphicFrameChg chg="add mod modGraphic">
          <ac:chgData name="Conor O’Malley" userId="7f1e2f7a85897ce2" providerId="LiveId" clId="{1D868EBB-5BEB-B24F-A8CD-B1A6EB91F9C4}" dt="2025-04-21T19:46:21.866" v="10701" actId="14100"/>
          <ac:graphicFrameMkLst>
            <pc:docMk/>
            <pc:sldMk cId="543702591" sldId="2590"/>
            <ac:graphicFrameMk id="18" creationId="{34EB6350-47BE-69AE-30E7-A11AF6D93783}"/>
          </ac:graphicFrameMkLst>
        </pc:graphicFrameChg>
        <pc:graphicFrameChg chg="add mod">
          <ac:chgData name="Conor O’Malley" userId="7f1e2f7a85897ce2" providerId="LiveId" clId="{1D868EBB-5BEB-B24F-A8CD-B1A6EB91F9C4}" dt="2025-04-21T19:47:09.237" v="10706"/>
          <ac:graphicFrameMkLst>
            <pc:docMk/>
            <pc:sldMk cId="543702591" sldId="2590"/>
            <ac:graphicFrameMk id="19" creationId="{CD153DED-40B1-7FDF-36EA-FC9447E3E961}"/>
          </ac:graphicFrameMkLst>
        </pc:graphicFrameChg>
        <pc:graphicFrameChg chg="add del mod modGraphic">
          <ac:chgData name="Conor O’Malley" userId="7f1e2f7a85897ce2" providerId="LiveId" clId="{1D868EBB-5BEB-B24F-A8CD-B1A6EB91F9C4}" dt="2025-04-21T19:48:01.216" v="10712" actId="478"/>
          <ac:graphicFrameMkLst>
            <pc:docMk/>
            <pc:sldMk cId="543702591" sldId="2590"/>
            <ac:graphicFrameMk id="20" creationId="{32FBA67E-3B1A-2688-FBCD-173FC7E99252}"/>
          </ac:graphicFrameMkLst>
        </pc:graphicFrameChg>
        <pc:graphicFrameChg chg="add mod">
          <ac:chgData name="Conor O’Malley" userId="7f1e2f7a85897ce2" providerId="LiveId" clId="{1D868EBB-5BEB-B24F-A8CD-B1A6EB91F9C4}" dt="2025-04-21T19:48:01.962" v="10713"/>
          <ac:graphicFrameMkLst>
            <pc:docMk/>
            <pc:sldMk cId="543702591" sldId="2590"/>
            <ac:graphicFrameMk id="21" creationId="{F3C16588-680A-F319-C410-419B69BD618D}"/>
          </ac:graphicFrameMkLst>
        </pc:graphicFrameChg>
        <pc:graphicFrameChg chg="add mod modGraphic">
          <ac:chgData name="Conor O’Malley" userId="7f1e2f7a85897ce2" providerId="LiveId" clId="{1D868EBB-5BEB-B24F-A8CD-B1A6EB91F9C4}" dt="2025-04-21T19:48:53.004" v="10722" actId="14100"/>
          <ac:graphicFrameMkLst>
            <pc:docMk/>
            <pc:sldMk cId="543702591" sldId="2590"/>
            <ac:graphicFrameMk id="22" creationId="{494102BE-6616-665A-8B99-245EA0551CB1}"/>
          </ac:graphicFrameMkLst>
        </pc:graphicFrameChg>
        <pc:graphicFrameChg chg="add mod">
          <ac:chgData name="Conor O’Malley" userId="7f1e2f7a85897ce2" providerId="LiveId" clId="{1D868EBB-5BEB-B24F-A8CD-B1A6EB91F9C4}" dt="2025-04-21T19:49:01.948" v="10723"/>
          <ac:graphicFrameMkLst>
            <pc:docMk/>
            <pc:sldMk cId="543702591" sldId="2590"/>
            <ac:graphicFrameMk id="23" creationId="{878552F1-67B4-DE82-B27B-3C153CC6AE9F}"/>
          </ac:graphicFrameMkLst>
        </pc:graphicFrameChg>
        <pc:graphicFrameChg chg="add mod modGraphic">
          <ac:chgData name="Conor O’Malley" userId="7f1e2f7a85897ce2" providerId="LiveId" clId="{1D868EBB-5BEB-B24F-A8CD-B1A6EB91F9C4}" dt="2025-04-21T19:49:29.581" v="10729" actId="1076"/>
          <ac:graphicFrameMkLst>
            <pc:docMk/>
            <pc:sldMk cId="543702591" sldId="2590"/>
            <ac:graphicFrameMk id="24" creationId="{B495FE1D-B1CB-1994-D98B-641F8DE2A63A}"/>
          </ac:graphicFrameMkLst>
        </pc:graphicFrameChg>
        <pc:cxnChg chg="add del">
          <ac:chgData name="Conor O’Malley" userId="7f1e2f7a85897ce2" providerId="LiveId" clId="{1D868EBB-5BEB-B24F-A8CD-B1A6EB91F9C4}" dt="2025-04-21T14:51:35.854" v="2273" actId="26606"/>
          <ac:cxnSpMkLst>
            <pc:docMk/>
            <pc:sldMk cId="543702591" sldId="2590"/>
            <ac:cxnSpMk id="10" creationId="{0AFF0B6C-73E2-4B40-9280-938C14922C87}"/>
          </ac:cxnSpMkLst>
        </pc:cxnChg>
      </pc:sldChg>
      <pc:sldChg chg="delSp modSp add setBg delDesignElem">
        <pc:chgData name="Conor O’Malley" userId="7f1e2f7a85897ce2" providerId="LiveId" clId="{1D868EBB-5BEB-B24F-A8CD-B1A6EB91F9C4}" dt="2025-04-21T14:51:15.116" v="2271" actId="20577"/>
        <pc:sldMkLst>
          <pc:docMk/>
          <pc:sldMk cId="777497283" sldId="2591"/>
        </pc:sldMkLst>
        <pc:spChg chg="mod">
          <ac:chgData name="Conor O’Malley" userId="7f1e2f7a85897ce2" providerId="LiveId" clId="{1D868EBB-5BEB-B24F-A8CD-B1A6EB91F9C4}" dt="2025-04-21T14:51:15.116" v="2271" actId="20577"/>
          <ac:spMkLst>
            <pc:docMk/>
            <pc:sldMk cId="777497283" sldId="2591"/>
            <ac:spMk id="2" creationId="{292C4D10-AED7-4795-B0B8-A35D4ED4078F}"/>
          </ac:spMkLst>
        </pc:spChg>
        <pc:spChg chg="del">
          <ac:chgData name="Conor O’Malley" userId="7f1e2f7a85897ce2" providerId="LiveId" clId="{1D868EBB-5BEB-B24F-A8CD-B1A6EB91F9C4}" dt="2025-04-21T14:51:11.490" v="2261"/>
          <ac:spMkLst>
            <pc:docMk/>
            <pc:sldMk cId="777497283" sldId="2591"/>
            <ac:spMk id="7" creationId="{5A57395F-5CE0-165F-9454-67A1C1F2793D}"/>
          </ac:spMkLst>
        </pc:spChg>
        <pc:cxnChg chg="del">
          <ac:chgData name="Conor O’Malley" userId="7f1e2f7a85897ce2" providerId="LiveId" clId="{1D868EBB-5BEB-B24F-A8CD-B1A6EB91F9C4}" dt="2025-04-21T14:51:11.490" v="2261"/>
          <ac:cxnSpMkLst>
            <pc:docMk/>
            <pc:sldMk cId="777497283" sldId="2591"/>
            <ac:cxnSpMk id="9" creationId="{A2573297-9253-41B9-5332-E8B2D9F9C222}"/>
          </ac:cxnSpMkLst>
        </pc:cxnChg>
      </pc:sldChg>
      <pc:sldChg chg="addSp delSp modSp new del mod ord modClrScheme chgLayout">
        <pc:chgData name="Conor O’Malley" userId="7f1e2f7a85897ce2" providerId="LiveId" clId="{1D868EBB-5BEB-B24F-A8CD-B1A6EB91F9C4}" dt="2025-04-21T14:51:06.734" v="2259" actId="2696"/>
        <pc:sldMkLst>
          <pc:docMk/>
          <pc:sldMk cId="3663924092" sldId="2591"/>
        </pc:sldMkLst>
        <pc:spChg chg="del mod ord">
          <ac:chgData name="Conor O’Malley" userId="7f1e2f7a85897ce2" providerId="LiveId" clId="{1D868EBB-5BEB-B24F-A8CD-B1A6EB91F9C4}" dt="2025-04-21T14:50:57.480" v="2258" actId="700"/>
          <ac:spMkLst>
            <pc:docMk/>
            <pc:sldMk cId="3663924092" sldId="2591"/>
            <ac:spMk id="2" creationId="{D732F457-6672-E6CC-93FA-648661B31982}"/>
          </ac:spMkLst>
        </pc:spChg>
        <pc:spChg chg="del mod ord">
          <ac:chgData name="Conor O’Malley" userId="7f1e2f7a85897ce2" providerId="LiveId" clId="{1D868EBB-5BEB-B24F-A8CD-B1A6EB91F9C4}" dt="2025-04-21T14:50:57.480" v="2258" actId="700"/>
          <ac:spMkLst>
            <pc:docMk/>
            <pc:sldMk cId="3663924092" sldId="2591"/>
            <ac:spMk id="3" creationId="{F9EDEE06-AEEC-9755-D1D9-E50EAA84A4F3}"/>
          </ac:spMkLst>
        </pc:spChg>
        <pc:spChg chg="add mod ord">
          <ac:chgData name="Conor O’Malley" userId="7f1e2f7a85897ce2" providerId="LiveId" clId="{1D868EBB-5BEB-B24F-A8CD-B1A6EB91F9C4}" dt="2025-04-21T14:50:57.480" v="2258" actId="700"/>
          <ac:spMkLst>
            <pc:docMk/>
            <pc:sldMk cId="3663924092" sldId="2591"/>
            <ac:spMk id="4" creationId="{13C51843-11D3-1DE4-AE3D-F910E0C4A898}"/>
          </ac:spMkLst>
        </pc:spChg>
        <pc:spChg chg="add mod ord">
          <ac:chgData name="Conor O’Malley" userId="7f1e2f7a85897ce2" providerId="LiveId" clId="{1D868EBB-5BEB-B24F-A8CD-B1A6EB91F9C4}" dt="2025-04-21T14:50:57.480" v="2258" actId="700"/>
          <ac:spMkLst>
            <pc:docMk/>
            <pc:sldMk cId="3663924092" sldId="2591"/>
            <ac:spMk id="5" creationId="{3BE83DCA-B1B5-8BCE-2C4B-649B5B2E785C}"/>
          </ac:spMkLst>
        </pc:spChg>
      </pc:sldChg>
      <pc:sldChg chg="addSp delSp modSp new mod modClrScheme chgLayout">
        <pc:chgData name="Conor O’Malley" userId="7f1e2f7a85897ce2" providerId="LiveId" clId="{1D868EBB-5BEB-B24F-A8CD-B1A6EB91F9C4}" dt="2025-04-21T19:10:09.554" v="10333" actId="242"/>
        <pc:sldMkLst>
          <pc:docMk/>
          <pc:sldMk cId="2086374602" sldId="2592"/>
        </pc:sldMkLst>
        <pc:spChg chg="mod ord">
          <ac:chgData name="Conor O’Malley" userId="7f1e2f7a85897ce2" providerId="LiveId" clId="{1D868EBB-5BEB-B24F-A8CD-B1A6EB91F9C4}" dt="2025-04-21T19:10:09.554" v="10333" actId="242"/>
          <ac:spMkLst>
            <pc:docMk/>
            <pc:sldMk cId="2086374602" sldId="2592"/>
            <ac:spMk id="2" creationId="{BCB0BF7F-81E5-EC69-280A-307E430EA9C3}"/>
          </ac:spMkLst>
        </pc:spChg>
        <pc:spChg chg="del mod ord">
          <ac:chgData name="Conor O’Malley" userId="7f1e2f7a85897ce2" providerId="LiveId" clId="{1D868EBB-5BEB-B24F-A8CD-B1A6EB91F9C4}" dt="2025-04-21T14:53:36.993" v="2429" actId="700"/>
          <ac:spMkLst>
            <pc:docMk/>
            <pc:sldMk cId="2086374602" sldId="2592"/>
            <ac:spMk id="3" creationId="{8CDBE9FB-C08A-33FA-7372-E38B8151AD21}"/>
          </ac:spMkLst>
        </pc:spChg>
        <pc:spChg chg="del mod ord">
          <ac:chgData name="Conor O’Malley" userId="7f1e2f7a85897ce2" providerId="LiveId" clId="{1D868EBB-5BEB-B24F-A8CD-B1A6EB91F9C4}" dt="2025-04-21T14:53:36.993" v="2429" actId="700"/>
          <ac:spMkLst>
            <pc:docMk/>
            <pc:sldMk cId="2086374602" sldId="2592"/>
            <ac:spMk id="4" creationId="{94B11E43-63AB-47F7-B929-FAE0864F352F}"/>
          </ac:spMkLst>
        </pc:spChg>
        <pc:spChg chg="add del mod ord">
          <ac:chgData name="Conor O’Malley" userId="7f1e2f7a85897ce2" providerId="LiveId" clId="{1D868EBB-5BEB-B24F-A8CD-B1A6EB91F9C4}" dt="2025-04-21T14:55:32.661" v="2448" actId="1032"/>
          <ac:spMkLst>
            <pc:docMk/>
            <pc:sldMk cId="2086374602" sldId="2592"/>
            <ac:spMk id="5" creationId="{BB45BC71-927E-DB63-B395-2CE2008B9944}"/>
          </ac:spMkLst>
        </pc:spChg>
        <pc:spChg chg="add mod ord">
          <ac:chgData name="Conor O’Malley" userId="7f1e2f7a85897ce2" providerId="LiveId" clId="{1D868EBB-5BEB-B24F-A8CD-B1A6EB91F9C4}" dt="2025-04-21T17:13:52.331" v="3482" actId="20577"/>
          <ac:spMkLst>
            <pc:docMk/>
            <pc:sldMk cId="2086374602" sldId="2592"/>
            <ac:spMk id="6" creationId="{5DE84004-BCC5-E70B-3BC4-08820F18E1C6}"/>
          </ac:spMkLst>
        </pc:spChg>
        <pc:spChg chg="add mod">
          <ac:chgData name="Conor O’Malley" userId="7f1e2f7a85897ce2" providerId="LiveId" clId="{1D868EBB-5BEB-B24F-A8CD-B1A6EB91F9C4}" dt="2025-04-21T17:51:04.484" v="5790" actId="20577"/>
          <ac:spMkLst>
            <pc:docMk/>
            <pc:sldMk cId="2086374602" sldId="2592"/>
            <ac:spMk id="8" creationId="{26448DF9-00E4-6813-B482-B93A871F1F4A}"/>
          </ac:spMkLst>
        </pc:spChg>
        <pc:graphicFrameChg chg="add mod modGraphic">
          <ac:chgData name="Conor O’Malley" userId="7f1e2f7a85897ce2" providerId="LiveId" clId="{1D868EBB-5BEB-B24F-A8CD-B1A6EB91F9C4}" dt="2025-04-21T19:05:11.794" v="10292" actId="207"/>
          <ac:graphicFrameMkLst>
            <pc:docMk/>
            <pc:sldMk cId="2086374602" sldId="2592"/>
            <ac:graphicFrameMk id="7" creationId="{315E34AE-D3EC-56A8-8121-DC6917914575}"/>
          </ac:graphicFrameMkLst>
        </pc:graphicFrameChg>
      </pc:sldChg>
      <pc:sldChg chg="addSp delSp modSp new add del mod">
        <pc:chgData name="Conor O’Malley" userId="7f1e2f7a85897ce2" providerId="LiveId" clId="{1D868EBB-5BEB-B24F-A8CD-B1A6EB91F9C4}" dt="2025-04-21T19:26:43.621" v="10519" actId="2696"/>
        <pc:sldMkLst>
          <pc:docMk/>
          <pc:sldMk cId="1624374478" sldId="2593"/>
        </pc:sldMkLst>
        <pc:spChg chg="mod">
          <ac:chgData name="Conor O’Malley" userId="7f1e2f7a85897ce2" providerId="LiveId" clId="{1D868EBB-5BEB-B24F-A8CD-B1A6EB91F9C4}" dt="2025-04-21T19:10:49.879" v="10338" actId="2711"/>
          <ac:spMkLst>
            <pc:docMk/>
            <pc:sldMk cId="1624374478" sldId="2593"/>
            <ac:spMk id="2" creationId="{DD2D6FA7-1F2B-519F-69C0-08945A97FE90}"/>
          </ac:spMkLst>
        </pc:spChg>
        <pc:spChg chg="mod">
          <ac:chgData name="Conor O’Malley" userId="7f1e2f7a85897ce2" providerId="LiveId" clId="{1D868EBB-5BEB-B24F-A8CD-B1A6EB91F9C4}" dt="2025-04-21T18:02:36.394" v="6226" actId="2711"/>
          <ac:spMkLst>
            <pc:docMk/>
            <pc:sldMk cId="1624374478" sldId="2593"/>
            <ac:spMk id="3" creationId="{7985D536-D17D-B501-A49B-992700C597BA}"/>
          </ac:spMkLst>
        </pc:spChg>
        <pc:spChg chg="mod">
          <ac:chgData name="Conor O’Malley" userId="7f1e2f7a85897ce2" providerId="LiveId" clId="{1D868EBB-5BEB-B24F-A8CD-B1A6EB91F9C4}" dt="2025-04-21T17:39:48.118" v="4902" actId="14100"/>
          <ac:spMkLst>
            <pc:docMk/>
            <pc:sldMk cId="1624374478" sldId="2593"/>
            <ac:spMk id="4" creationId="{1F0BFD72-CAF0-E521-7AD1-57BAC1385CF1}"/>
          </ac:spMkLst>
        </pc:spChg>
        <pc:spChg chg="mod">
          <ac:chgData name="Conor O’Malley" userId="7f1e2f7a85897ce2" providerId="LiveId" clId="{1D868EBB-5BEB-B24F-A8CD-B1A6EB91F9C4}" dt="2025-04-21T18:02:40.760" v="6227" actId="2711"/>
          <ac:spMkLst>
            <pc:docMk/>
            <pc:sldMk cId="1624374478" sldId="2593"/>
            <ac:spMk id="5" creationId="{BDD2A933-95C2-B43C-3AA5-859FD419658C}"/>
          </ac:spMkLst>
        </pc:spChg>
        <pc:spChg chg="mod">
          <ac:chgData name="Conor O’Malley" userId="7f1e2f7a85897ce2" providerId="LiveId" clId="{1D868EBB-5BEB-B24F-A8CD-B1A6EB91F9C4}" dt="2025-04-21T17:40:01.183" v="4906" actId="14100"/>
          <ac:spMkLst>
            <pc:docMk/>
            <pc:sldMk cId="1624374478" sldId="2593"/>
            <ac:spMk id="6" creationId="{9E62CDB2-F70F-2B0C-E6F7-00A13DB9BF2D}"/>
          </ac:spMkLst>
        </pc:spChg>
        <pc:spChg chg="add mod">
          <ac:chgData name="Conor O’Malley" userId="7f1e2f7a85897ce2" providerId="LiveId" clId="{1D868EBB-5BEB-B24F-A8CD-B1A6EB91F9C4}" dt="2025-04-21T17:40:28.201" v="4931" actId="14100"/>
          <ac:spMkLst>
            <pc:docMk/>
            <pc:sldMk cId="1624374478" sldId="2593"/>
            <ac:spMk id="9" creationId="{D1A24C41-F866-F353-B197-71F192117D71}"/>
          </ac:spMkLst>
        </pc:spChg>
        <pc:spChg chg="add mod">
          <ac:chgData name="Conor O’Malley" userId="7f1e2f7a85897ce2" providerId="LiveId" clId="{1D868EBB-5BEB-B24F-A8CD-B1A6EB91F9C4}" dt="2025-04-21T17:42:20.686" v="5281" actId="20577"/>
          <ac:spMkLst>
            <pc:docMk/>
            <pc:sldMk cId="1624374478" sldId="2593"/>
            <ac:spMk id="10" creationId="{A4BF23FA-EA15-54CD-E0BD-7B93929EDFF2}"/>
          </ac:spMkLst>
        </pc:spChg>
        <pc:spChg chg="add mod">
          <ac:chgData name="Conor O’Malley" userId="7f1e2f7a85897ce2" providerId="LiveId" clId="{1D868EBB-5BEB-B24F-A8CD-B1A6EB91F9C4}" dt="2025-04-21T17:51:15.689" v="5795" actId="20577"/>
          <ac:spMkLst>
            <pc:docMk/>
            <pc:sldMk cId="1624374478" sldId="2593"/>
            <ac:spMk id="11" creationId="{DC367DD3-F10C-F06F-7875-698229622A98}"/>
          </ac:spMkLst>
        </pc:spChg>
        <pc:spChg chg="add mod">
          <ac:chgData name="Conor O’Malley" userId="7f1e2f7a85897ce2" providerId="LiveId" clId="{1D868EBB-5BEB-B24F-A8CD-B1A6EB91F9C4}" dt="2025-04-21T17:51:17.947" v="5797" actId="20577"/>
          <ac:spMkLst>
            <pc:docMk/>
            <pc:sldMk cId="1624374478" sldId="2593"/>
            <ac:spMk id="12" creationId="{C0A9EC8E-DC44-CFB4-A042-36A3F1FD9EB4}"/>
          </ac:spMkLst>
        </pc:spChg>
        <pc:picChg chg="add del mod">
          <ac:chgData name="Conor O’Malley" userId="7f1e2f7a85897ce2" providerId="LiveId" clId="{1D868EBB-5BEB-B24F-A8CD-B1A6EB91F9C4}" dt="2025-04-21T17:40:06.364" v="4917" actId="1035"/>
          <ac:picMkLst>
            <pc:docMk/>
            <pc:sldMk cId="1624374478" sldId="2593"/>
            <ac:picMk id="7" creationId="{DEEE0530-343B-FF3C-66D5-3A62D527FDD5}"/>
          </ac:picMkLst>
        </pc:picChg>
        <pc:picChg chg="add del mod">
          <ac:chgData name="Conor O’Malley" userId="7f1e2f7a85897ce2" providerId="LiveId" clId="{1D868EBB-5BEB-B24F-A8CD-B1A6EB91F9C4}" dt="2025-04-21T17:40:06.364" v="4917" actId="1035"/>
          <ac:picMkLst>
            <pc:docMk/>
            <pc:sldMk cId="1624374478" sldId="2593"/>
            <ac:picMk id="8" creationId="{7377D3EA-4C07-C044-9B0B-5DF3F6F43D61}"/>
          </ac:picMkLst>
        </pc:picChg>
      </pc:sldChg>
      <pc:sldChg chg="addSp delSp modSp add mod setBg">
        <pc:chgData name="Conor O’Malley" userId="7f1e2f7a85897ce2" providerId="LiveId" clId="{1D868EBB-5BEB-B24F-A8CD-B1A6EB91F9C4}" dt="2025-04-21T19:11:53.247" v="10353" actId="2711"/>
        <pc:sldMkLst>
          <pc:docMk/>
          <pc:sldMk cId="2967556964" sldId="2594"/>
        </pc:sldMkLst>
        <pc:spChg chg="mod">
          <ac:chgData name="Conor O’Malley" userId="7f1e2f7a85897ce2" providerId="LiveId" clId="{1D868EBB-5BEB-B24F-A8CD-B1A6EB91F9C4}" dt="2025-04-21T19:11:53.247" v="10353" actId="2711"/>
          <ac:spMkLst>
            <pc:docMk/>
            <pc:sldMk cId="2967556964" sldId="2594"/>
            <ac:spMk id="2" creationId="{1B0E6EFD-9808-8AF6-3262-E3B3FF283137}"/>
          </ac:spMkLst>
        </pc:spChg>
        <pc:spChg chg="mod">
          <ac:chgData name="Conor O’Malley" userId="7f1e2f7a85897ce2" providerId="LiveId" clId="{1D868EBB-5BEB-B24F-A8CD-B1A6EB91F9C4}" dt="2025-04-21T18:33:20.117" v="8315" actId="403"/>
          <ac:spMkLst>
            <pc:docMk/>
            <pc:sldMk cId="2967556964" sldId="2594"/>
            <ac:spMk id="3" creationId="{FA35E197-252A-4768-8436-525FA26941A9}"/>
          </ac:spMkLst>
        </pc:spChg>
        <pc:spChg chg="add del mod">
          <ac:chgData name="Conor O’Malley" userId="7f1e2f7a85897ce2" providerId="LiveId" clId="{1D868EBB-5BEB-B24F-A8CD-B1A6EB91F9C4}" dt="2025-04-21T18:10:21.336" v="6846" actId="931"/>
          <ac:spMkLst>
            <pc:docMk/>
            <pc:sldMk cId="2967556964" sldId="2594"/>
            <ac:spMk id="5" creationId="{DEE693FA-751D-3250-3DC3-890B86C04707}"/>
          </ac:spMkLst>
        </pc:spChg>
        <pc:spChg chg="add del mod">
          <ac:chgData name="Conor O’Malley" userId="7f1e2f7a85897ce2" providerId="LiveId" clId="{1D868EBB-5BEB-B24F-A8CD-B1A6EB91F9C4}" dt="2025-04-21T18:20:54.393" v="7198" actId="478"/>
          <ac:spMkLst>
            <pc:docMk/>
            <pc:sldMk cId="2967556964" sldId="2594"/>
            <ac:spMk id="9" creationId="{DAFA0C44-FD8B-3E17-DA43-84C7457712CE}"/>
          </ac:spMkLst>
        </pc:spChg>
        <pc:spChg chg="add mod">
          <ac:chgData name="Conor O’Malley" userId="7f1e2f7a85897ce2" providerId="LiveId" clId="{1D868EBB-5BEB-B24F-A8CD-B1A6EB91F9C4}" dt="2025-04-21T18:36:09.415" v="8409" actId="1035"/>
          <ac:spMkLst>
            <pc:docMk/>
            <pc:sldMk cId="2967556964" sldId="2594"/>
            <ac:spMk id="11" creationId="{D32D4F40-D26A-B19C-1BA7-3121D8B0FDC9}"/>
          </ac:spMkLst>
        </pc:spChg>
        <pc:spChg chg="del">
          <ac:chgData name="Conor O’Malley" userId="7f1e2f7a85897ce2" providerId="LiveId" clId="{1D868EBB-5BEB-B24F-A8CD-B1A6EB91F9C4}" dt="2025-04-21T18:10:40.014" v="6852" actId="478"/>
          <ac:spMkLst>
            <pc:docMk/>
            <pc:sldMk cId="2967556964" sldId="2594"/>
            <ac:spMk id="14" creationId="{51BE1DED-9DEA-A633-0421-3C168432DB31}"/>
          </ac:spMkLst>
        </pc:spChg>
        <pc:graphicFrameChg chg="add mod modGraphic">
          <ac:chgData name="Conor O’Malley" userId="7f1e2f7a85897ce2" providerId="LiveId" clId="{1D868EBB-5BEB-B24F-A8CD-B1A6EB91F9C4}" dt="2025-04-21T18:26:44.315" v="7600" actId="1038"/>
          <ac:graphicFrameMkLst>
            <pc:docMk/>
            <pc:sldMk cId="2967556964" sldId="2594"/>
            <ac:graphicFrameMk id="10" creationId="{9F6B9102-4810-B433-5C76-09E0B8EE169E}"/>
          </ac:graphicFrameMkLst>
        </pc:graphicFrameChg>
        <pc:picChg chg="add mod modCrop">
          <ac:chgData name="Conor O’Malley" userId="7f1e2f7a85897ce2" providerId="LiveId" clId="{1D868EBB-5BEB-B24F-A8CD-B1A6EB91F9C4}" dt="2025-04-21T18:32:37.696" v="8305" actId="1076"/>
          <ac:picMkLst>
            <pc:docMk/>
            <pc:sldMk cId="2967556964" sldId="2594"/>
            <ac:picMk id="7" creationId="{4352F7FA-D9F2-891C-9D4E-235C794366C5}"/>
          </ac:picMkLst>
        </pc:picChg>
        <pc:picChg chg="del">
          <ac:chgData name="Conor O’Malley" userId="7f1e2f7a85897ce2" providerId="LiveId" clId="{1D868EBB-5BEB-B24F-A8CD-B1A6EB91F9C4}" dt="2025-04-21T18:10:14.513" v="6845" actId="478"/>
          <ac:picMkLst>
            <pc:docMk/>
            <pc:sldMk cId="2967556964" sldId="2594"/>
            <ac:picMk id="8" creationId="{B0D0F355-D6C6-18FB-B529-AE4E9252EB5A}"/>
          </ac:picMkLst>
        </pc:picChg>
        <pc:picChg chg="del">
          <ac:chgData name="Conor O’Malley" userId="7f1e2f7a85897ce2" providerId="LiveId" clId="{1D868EBB-5BEB-B24F-A8CD-B1A6EB91F9C4}" dt="2025-04-21T18:10:12.865" v="6844" actId="478"/>
          <ac:picMkLst>
            <pc:docMk/>
            <pc:sldMk cId="2967556964" sldId="2594"/>
            <ac:picMk id="12" creationId="{6FF67138-7469-FF29-5EE9-9B89F9A6F59F}"/>
          </ac:picMkLst>
        </pc:picChg>
      </pc:sldChg>
      <pc:sldChg chg="delSp modSp add setBg delDesignElem">
        <pc:chgData name="Conor O’Malley" userId="7f1e2f7a85897ce2" providerId="LiveId" clId="{1D868EBB-5BEB-B24F-A8CD-B1A6EB91F9C4}" dt="2025-04-21T19:12:04.896" v="10355" actId="255"/>
        <pc:sldMkLst>
          <pc:docMk/>
          <pc:sldMk cId="4081462623" sldId="2595"/>
        </pc:sldMkLst>
        <pc:spChg chg="mod">
          <ac:chgData name="Conor O’Malley" userId="7f1e2f7a85897ce2" providerId="LiveId" clId="{1D868EBB-5BEB-B24F-A8CD-B1A6EB91F9C4}" dt="2025-04-21T19:12:04.896" v="10355" actId="255"/>
          <ac:spMkLst>
            <pc:docMk/>
            <pc:sldMk cId="4081462623" sldId="2595"/>
            <ac:spMk id="2" creationId="{E3F4D08F-7D2A-B55B-90E6-B46700EC27D7}"/>
          </ac:spMkLst>
        </pc:spChg>
        <pc:spChg chg="del">
          <ac:chgData name="Conor O’Malley" userId="7f1e2f7a85897ce2" providerId="LiveId" clId="{1D868EBB-5BEB-B24F-A8CD-B1A6EB91F9C4}" dt="2025-04-21T18:37:19.451" v="8413"/>
          <ac:spMkLst>
            <pc:docMk/>
            <pc:sldMk cId="4081462623" sldId="2595"/>
            <ac:spMk id="7" creationId="{AEE8BEB1-97D1-0206-47D1-957F1720CFE6}"/>
          </ac:spMkLst>
        </pc:spChg>
        <pc:cxnChg chg="del">
          <ac:chgData name="Conor O’Malley" userId="7f1e2f7a85897ce2" providerId="LiveId" clId="{1D868EBB-5BEB-B24F-A8CD-B1A6EB91F9C4}" dt="2025-04-21T18:37:19.451" v="8413"/>
          <ac:cxnSpMkLst>
            <pc:docMk/>
            <pc:sldMk cId="4081462623" sldId="2595"/>
            <ac:cxnSpMk id="9" creationId="{F9A9A958-7BE8-3083-A456-C61FC7221425}"/>
          </ac:cxnSpMkLst>
        </pc:cxnChg>
      </pc:sldChg>
      <pc:sldChg chg="addSp delSp modSp new mod modClrScheme chgLayout">
        <pc:chgData name="Conor O’Malley" userId="7f1e2f7a85897ce2" providerId="LiveId" clId="{1D868EBB-5BEB-B24F-A8CD-B1A6EB91F9C4}" dt="2025-04-21T19:57:00.766" v="11133" actId="1076"/>
        <pc:sldMkLst>
          <pc:docMk/>
          <pc:sldMk cId="239078820" sldId="2596"/>
        </pc:sldMkLst>
        <pc:spChg chg="del mod ord">
          <ac:chgData name="Conor O’Malley" userId="7f1e2f7a85897ce2" providerId="LiveId" clId="{1D868EBB-5BEB-B24F-A8CD-B1A6EB91F9C4}" dt="2025-04-21T19:18:43.296" v="10368" actId="700"/>
          <ac:spMkLst>
            <pc:docMk/>
            <pc:sldMk cId="239078820" sldId="2596"/>
            <ac:spMk id="2" creationId="{59C03078-351D-922E-7544-ED3AF0677A33}"/>
          </ac:spMkLst>
        </pc:spChg>
        <pc:spChg chg="del mod ord">
          <ac:chgData name="Conor O’Malley" userId="7f1e2f7a85897ce2" providerId="LiveId" clId="{1D868EBB-5BEB-B24F-A8CD-B1A6EB91F9C4}" dt="2025-04-21T19:18:43.296" v="10368" actId="700"/>
          <ac:spMkLst>
            <pc:docMk/>
            <pc:sldMk cId="239078820" sldId="2596"/>
            <ac:spMk id="3" creationId="{3C5ED497-0FF7-B628-240D-C78587ACB4A5}"/>
          </ac:spMkLst>
        </pc:spChg>
        <pc:spChg chg="add mod ord">
          <ac:chgData name="Conor O’Malley" userId="7f1e2f7a85897ce2" providerId="LiveId" clId="{1D868EBB-5BEB-B24F-A8CD-B1A6EB91F9C4}" dt="2025-04-21T19:20:11.318" v="10476" actId="2711"/>
          <ac:spMkLst>
            <pc:docMk/>
            <pc:sldMk cId="239078820" sldId="2596"/>
            <ac:spMk id="4" creationId="{092EA659-C2FA-D0FB-BC33-0E69EE18724E}"/>
          </ac:spMkLst>
        </pc:spChg>
        <pc:spChg chg="add del mod ord">
          <ac:chgData name="Conor O’Malley" userId="7f1e2f7a85897ce2" providerId="LiveId" clId="{1D868EBB-5BEB-B24F-A8CD-B1A6EB91F9C4}" dt="2025-04-21T19:56:03.622" v="11063" actId="478"/>
          <ac:spMkLst>
            <pc:docMk/>
            <pc:sldMk cId="239078820" sldId="2596"/>
            <ac:spMk id="5" creationId="{A7142D9E-6C80-9BD4-C57C-AAEF2C95D7FE}"/>
          </ac:spMkLst>
        </pc:spChg>
        <pc:spChg chg="add del mod ord">
          <ac:chgData name="Conor O’Malley" userId="7f1e2f7a85897ce2" providerId="LiveId" clId="{1D868EBB-5BEB-B24F-A8CD-B1A6EB91F9C4}" dt="2025-04-21T19:18:48.937" v="10369" actId="931"/>
          <ac:spMkLst>
            <pc:docMk/>
            <pc:sldMk cId="239078820" sldId="2596"/>
            <ac:spMk id="6" creationId="{887A723A-7769-0FA6-0B59-A2EB84827BFF}"/>
          </ac:spMkLst>
        </pc:spChg>
        <pc:spChg chg="add del mod ord">
          <ac:chgData name="Conor O’Malley" userId="7f1e2f7a85897ce2" providerId="LiveId" clId="{1D868EBB-5BEB-B24F-A8CD-B1A6EB91F9C4}" dt="2025-04-21T19:56:07.223" v="11065" actId="478"/>
          <ac:spMkLst>
            <pc:docMk/>
            <pc:sldMk cId="239078820" sldId="2596"/>
            <ac:spMk id="7" creationId="{8670CF12-EEF9-3A33-FF7E-A4A5CCA0C632}"/>
          </ac:spMkLst>
        </pc:spChg>
        <pc:spChg chg="add del mod ord">
          <ac:chgData name="Conor O’Malley" userId="7f1e2f7a85897ce2" providerId="LiveId" clId="{1D868EBB-5BEB-B24F-A8CD-B1A6EB91F9C4}" dt="2025-04-21T19:18:54.681" v="10372" actId="931"/>
          <ac:spMkLst>
            <pc:docMk/>
            <pc:sldMk cId="239078820" sldId="2596"/>
            <ac:spMk id="8" creationId="{9EEF52BC-FB90-41D6-FB40-1E0588A90A8F}"/>
          </ac:spMkLst>
        </pc:spChg>
        <pc:spChg chg="add mod">
          <ac:chgData name="Conor O’Malley" userId="7f1e2f7a85897ce2" providerId="LiveId" clId="{1D868EBB-5BEB-B24F-A8CD-B1A6EB91F9C4}" dt="2025-04-21T19:55:51.870" v="11062" actId="20577"/>
          <ac:spMkLst>
            <pc:docMk/>
            <pc:sldMk cId="239078820" sldId="2596"/>
            <ac:spMk id="13" creationId="{CD904D75-FD64-7657-5C48-0B2F62CA670A}"/>
          </ac:spMkLst>
        </pc:spChg>
        <pc:spChg chg="add del mod">
          <ac:chgData name="Conor O’Malley" userId="7f1e2f7a85897ce2" providerId="LiveId" clId="{1D868EBB-5BEB-B24F-A8CD-B1A6EB91F9C4}" dt="2025-04-21T19:56:05.214" v="11064" actId="478"/>
          <ac:spMkLst>
            <pc:docMk/>
            <pc:sldMk cId="239078820" sldId="2596"/>
            <ac:spMk id="15" creationId="{2C6E2157-EB1D-0855-5864-74533B2F68A3}"/>
          </ac:spMkLst>
        </pc:spChg>
        <pc:spChg chg="add del mod">
          <ac:chgData name="Conor O’Malley" userId="7f1e2f7a85897ce2" providerId="LiveId" clId="{1D868EBB-5BEB-B24F-A8CD-B1A6EB91F9C4}" dt="2025-04-21T19:56:08.632" v="11066" actId="478"/>
          <ac:spMkLst>
            <pc:docMk/>
            <pc:sldMk cId="239078820" sldId="2596"/>
            <ac:spMk id="17" creationId="{5AE288CA-DD95-1001-2698-91C2D952CEEC}"/>
          </ac:spMkLst>
        </pc:spChg>
        <pc:picChg chg="add mod">
          <ac:chgData name="Conor O’Malley" userId="7f1e2f7a85897ce2" providerId="LiveId" clId="{1D868EBB-5BEB-B24F-A8CD-B1A6EB91F9C4}" dt="2025-04-21T19:56:51.558" v="11132" actId="12789"/>
          <ac:picMkLst>
            <pc:docMk/>
            <pc:sldMk cId="239078820" sldId="2596"/>
            <ac:picMk id="10" creationId="{AA6ECFE5-A817-CDB0-FC0D-1AECB1088E0E}"/>
          </ac:picMkLst>
        </pc:picChg>
        <pc:picChg chg="add mod">
          <ac:chgData name="Conor O’Malley" userId="7f1e2f7a85897ce2" providerId="LiveId" clId="{1D868EBB-5BEB-B24F-A8CD-B1A6EB91F9C4}" dt="2025-04-21T19:57:00.766" v="11133" actId="1076"/>
          <ac:picMkLst>
            <pc:docMk/>
            <pc:sldMk cId="239078820" sldId="2596"/>
            <ac:picMk id="12" creationId="{ABE3A486-8E9A-0E0C-B40D-24F0B8C826F3}"/>
          </ac:picMkLst>
        </pc:picChg>
      </pc:sldChg>
      <pc:sldChg chg="new del">
        <pc:chgData name="Conor O’Malley" userId="7f1e2f7a85897ce2" providerId="LiveId" clId="{1D868EBB-5BEB-B24F-A8CD-B1A6EB91F9C4}" dt="2025-04-21T20:03:05.170" v="11381" actId="2696"/>
        <pc:sldMkLst>
          <pc:docMk/>
          <pc:sldMk cId="2783683999" sldId="2597"/>
        </pc:sldMkLst>
      </pc:sldChg>
      <pc:sldChg chg="new del">
        <pc:chgData name="Conor O’Malley" userId="7f1e2f7a85897ce2" providerId="LiveId" clId="{1D868EBB-5BEB-B24F-A8CD-B1A6EB91F9C4}" dt="2025-04-21T20:03:05.171" v="11382" actId="2696"/>
        <pc:sldMkLst>
          <pc:docMk/>
          <pc:sldMk cId="3394127420" sldId="2598"/>
        </pc:sldMkLst>
      </pc:sldChg>
      <pc:sldChg chg="addSp delSp modSp add mod setBg delDesignElem">
        <pc:chgData name="Conor O’Malley" userId="7f1e2f7a85897ce2" providerId="LiveId" clId="{1D868EBB-5BEB-B24F-A8CD-B1A6EB91F9C4}" dt="2025-04-21T19:28:30.451" v="10568" actId="1035"/>
        <pc:sldMkLst>
          <pc:docMk/>
          <pc:sldMk cId="3534824509" sldId="2599"/>
        </pc:sldMkLst>
        <pc:spChg chg="add del mod">
          <ac:chgData name="Conor O’Malley" userId="7f1e2f7a85897ce2" providerId="LiveId" clId="{1D868EBB-5BEB-B24F-A8CD-B1A6EB91F9C4}" dt="2025-04-21T19:24:04.180" v="10489" actId="478"/>
          <ac:spMkLst>
            <pc:docMk/>
            <pc:sldMk cId="3534824509" sldId="2599"/>
            <ac:spMk id="3" creationId="{272B7667-BCA6-BCB3-3E3D-38A27EAFDDAC}"/>
          </ac:spMkLst>
        </pc:spChg>
        <pc:spChg chg="mod">
          <ac:chgData name="Conor O’Malley" userId="7f1e2f7a85897ce2" providerId="LiveId" clId="{1D868EBB-5BEB-B24F-A8CD-B1A6EB91F9C4}" dt="2025-04-21T19:28:30.451" v="10568" actId="1035"/>
          <ac:spMkLst>
            <pc:docMk/>
            <pc:sldMk cId="3534824509" sldId="2599"/>
            <ac:spMk id="4" creationId="{C35B8DAE-1849-7A6B-10AD-D28A95C256EA}"/>
          </ac:spMkLst>
        </pc:spChg>
        <pc:spChg chg="add mod">
          <ac:chgData name="Conor O’Malley" userId="7f1e2f7a85897ce2" providerId="LiveId" clId="{1D868EBB-5BEB-B24F-A8CD-B1A6EB91F9C4}" dt="2025-04-21T19:26:38.481" v="10518"/>
          <ac:spMkLst>
            <pc:docMk/>
            <pc:sldMk cId="3534824509" sldId="2599"/>
            <ac:spMk id="7" creationId="{628E953F-9E5B-8271-F414-443C8F6BC86E}"/>
          </ac:spMkLst>
        </pc:spChg>
        <pc:spChg chg="del">
          <ac:chgData name="Conor O’Malley" userId="7f1e2f7a85897ce2" providerId="LiveId" clId="{1D868EBB-5BEB-B24F-A8CD-B1A6EB91F9C4}" dt="2025-04-21T19:24:13.520" v="10491" actId="478"/>
          <ac:spMkLst>
            <pc:docMk/>
            <pc:sldMk cId="3534824509" sldId="2599"/>
            <ac:spMk id="17" creationId="{70224DC8-0535-CBF2-03DF-F2576F9E15E8}"/>
          </ac:spMkLst>
        </pc:spChg>
        <pc:spChg chg="mod">
          <ac:chgData name="Conor O’Malley" userId="7f1e2f7a85897ce2" providerId="LiveId" clId="{1D868EBB-5BEB-B24F-A8CD-B1A6EB91F9C4}" dt="2025-04-21T19:28:11.562" v="10561" actId="14100"/>
          <ac:spMkLst>
            <pc:docMk/>
            <pc:sldMk cId="3534824509" sldId="2599"/>
            <ac:spMk id="19" creationId="{7C3E5DD4-7A06-84B2-34E9-0B248A7A84E3}"/>
          </ac:spMkLst>
        </pc:spChg>
        <pc:spChg chg="del">
          <ac:chgData name="Conor O’Malley" userId="7f1e2f7a85897ce2" providerId="LiveId" clId="{1D868EBB-5BEB-B24F-A8CD-B1A6EB91F9C4}" dt="2025-04-21T19:23:46.766" v="10485"/>
          <ac:spMkLst>
            <pc:docMk/>
            <pc:sldMk cId="3534824509" sldId="2599"/>
            <ac:spMk id="27" creationId="{9432DE1F-B63A-F46F-F7D1-244295003FE0}"/>
          </ac:spMkLst>
        </pc:spChg>
        <pc:picChg chg="add mod">
          <ac:chgData name="Conor O’Malley" userId="7f1e2f7a85897ce2" providerId="LiveId" clId="{1D868EBB-5BEB-B24F-A8CD-B1A6EB91F9C4}" dt="2025-04-21T19:24:35.994" v="10496" actId="166"/>
          <ac:picMkLst>
            <pc:docMk/>
            <pc:sldMk cId="3534824509" sldId="2599"/>
            <ac:picMk id="5" creationId="{4230FB29-FC09-DA58-0FB3-930FCE61DA35}"/>
          </ac:picMkLst>
        </pc:picChg>
        <pc:picChg chg="add mod">
          <ac:chgData name="Conor O’Malley" userId="7f1e2f7a85897ce2" providerId="LiveId" clId="{1D868EBB-5BEB-B24F-A8CD-B1A6EB91F9C4}" dt="2025-04-21T19:24:55.684" v="10498" actId="14100"/>
          <ac:picMkLst>
            <pc:docMk/>
            <pc:sldMk cId="3534824509" sldId="2599"/>
            <ac:picMk id="6" creationId="{40185C38-AE1E-6459-3595-528A8D23F24B}"/>
          </ac:picMkLst>
        </pc:picChg>
        <pc:picChg chg="del">
          <ac:chgData name="Conor O’Malley" userId="7f1e2f7a85897ce2" providerId="LiveId" clId="{1D868EBB-5BEB-B24F-A8CD-B1A6EB91F9C4}" dt="2025-04-21T19:24:00.362" v="10487" actId="478"/>
          <ac:picMkLst>
            <pc:docMk/>
            <pc:sldMk cId="3534824509" sldId="2599"/>
            <ac:picMk id="9" creationId="{595767C2-5E86-FFC3-73D2-32AB09A10109}"/>
          </ac:picMkLst>
        </pc:picChg>
        <pc:picChg chg="del">
          <ac:chgData name="Conor O’Malley" userId="7f1e2f7a85897ce2" providerId="LiveId" clId="{1D868EBB-5BEB-B24F-A8CD-B1A6EB91F9C4}" dt="2025-04-21T19:24:14.928" v="10492" actId="478"/>
          <ac:picMkLst>
            <pc:docMk/>
            <pc:sldMk cId="3534824509" sldId="2599"/>
            <ac:picMk id="11" creationId="{206B42B4-7C35-7FCE-5377-06D16E4E4434}"/>
          </ac:picMkLst>
        </pc:picChg>
        <pc:cxnChg chg="del">
          <ac:chgData name="Conor O’Malley" userId="7f1e2f7a85897ce2" providerId="LiveId" clId="{1D868EBB-5BEB-B24F-A8CD-B1A6EB91F9C4}" dt="2025-04-21T19:23:46.766" v="10485"/>
          <ac:cxnSpMkLst>
            <pc:docMk/>
            <pc:sldMk cId="3534824509" sldId="2599"/>
            <ac:cxnSpMk id="25" creationId="{A375196C-77CE-87BE-BB74-673FDFE88A83}"/>
          </ac:cxnSpMkLst>
        </pc:cxnChg>
        <pc:cxnChg chg="del">
          <ac:chgData name="Conor O’Malley" userId="7f1e2f7a85897ce2" providerId="LiveId" clId="{1D868EBB-5BEB-B24F-A8CD-B1A6EB91F9C4}" dt="2025-04-21T19:23:46.766" v="10485"/>
          <ac:cxnSpMkLst>
            <pc:docMk/>
            <pc:sldMk cId="3534824509" sldId="2599"/>
            <ac:cxnSpMk id="26" creationId="{827C6E37-B647-6B14-EA28-A4E877F2DCE4}"/>
          </ac:cxnSpMkLst>
        </pc:cxnChg>
        <pc:cxnChg chg="del">
          <ac:chgData name="Conor O’Malley" userId="7f1e2f7a85897ce2" providerId="LiveId" clId="{1D868EBB-5BEB-B24F-A8CD-B1A6EB91F9C4}" dt="2025-04-21T19:23:46.766" v="10485"/>
          <ac:cxnSpMkLst>
            <pc:docMk/>
            <pc:sldMk cId="3534824509" sldId="2599"/>
            <ac:cxnSpMk id="28" creationId="{31733304-14D5-F5E4-2EF4-289DD0505F0A}"/>
          </ac:cxnSpMkLst>
        </pc:cxnChg>
        <pc:cxnChg chg="del">
          <ac:chgData name="Conor O’Malley" userId="7f1e2f7a85897ce2" providerId="LiveId" clId="{1D868EBB-5BEB-B24F-A8CD-B1A6EB91F9C4}" dt="2025-04-21T19:23:46.766" v="10485"/>
          <ac:cxnSpMkLst>
            <pc:docMk/>
            <pc:sldMk cId="3534824509" sldId="2599"/>
            <ac:cxnSpMk id="29" creationId="{06521575-E81C-0B86-DB87-2448F73583E3}"/>
          </ac:cxnSpMkLst>
        </pc:cxnChg>
      </pc:sldChg>
      <pc:sldChg chg="new del">
        <pc:chgData name="Conor O’Malley" userId="7f1e2f7a85897ce2" providerId="LiveId" clId="{1D868EBB-5BEB-B24F-A8CD-B1A6EB91F9C4}" dt="2025-04-21T20:03:05.168" v="11379" actId="2696"/>
        <pc:sldMkLst>
          <pc:docMk/>
          <pc:sldMk cId="1757643026" sldId="2600"/>
        </pc:sldMkLst>
      </pc:sldChg>
      <pc:sldChg chg="new del">
        <pc:chgData name="Conor O’Malley" userId="7f1e2f7a85897ce2" providerId="LiveId" clId="{1D868EBB-5BEB-B24F-A8CD-B1A6EB91F9C4}" dt="2025-04-21T20:03:05.175" v="11383" actId="2696"/>
        <pc:sldMkLst>
          <pc:docMk/>
          <pc:sldMk cId="1263033235" sldId="2601"/>
        </pc:sldMkLst>
      </pc:sldChg>
      <pc:sldChg chg="new del">
        <pc:chgData name="Conor O’Malley" userId="7f1e2f7a85897ce2" providerId="LiveId" clId="{1D868EBB-5BEB-B24F-A8CD-B1A6EB91F9C4}" dt="2025-04-21T20:03:05.169" v="11380" actId="2696"/>
        <pc:sldMkLst>
          <pc:docMk/>
          <pc:sldMk cId="97420264" sldId="2602"/>
        </pc:sldMkLst>
      </pc:sldChg>
      <pc:sldChg chg="addSp modSp add mod">
        <pc:chgData name="Conor O’Malley" userId="7f1e2f7a85897ce2" providerId="LiveId" clId="{1D868EBB-5BEB-B24F-A8CD-B1A6EB91F9C4}" dt="2025-04-21T19:58:08.736" v="11234" actId="20577"/>
        <pc:sldMkLst>
          <pc:docMk/>
          <pc:sldMk cId="623306519" sldId="2603"/>
        </pc:sldMkLst>
        <pc:spChg chg="add mod">
          <ac:chgData name="Conor O’Malley" userId="7f1e2f7a85897ce2" providerId="LiveId" clId="{1D868EBB-5BEB-B24F-A8CD-B1A6EB91F9C4}" dt="2025-04-21T19:55:08.369" v="10993" actId="122"/>
          <ac:spMkLst>
            <pc:docMk/>
            <pc:sldMk cId="623306519" sldId="2603"/>
            <ac:spMk id="2" creationId="{9967653B-FF24-FED6-6CE9-1BF5283A1712}"/>
          </ac:spMkLst>
        </pc:spChg>
        <pc:spChg chg="mod">
          <ac:chgData name="Conor O’Malley" userId="7f1e2f7a85897ce2" providerId="LiveId" clId="{1D868EBB-5BEB-B24F-A8CD-B1A6EB91F9C4}" dt="2025-04-21T19:51:23.347" v="10829" actId="20577"/>
          <ac:spMkLst>
            <pc:docMk/>
            <pc:sldMk cId="623306519" sldId="2603"/>
            <ac:spMk id="4" creationId="{31368C64-38EF-35B0-6F0E-E814F18DBDCA}"/>
          </ac:spMkLst>
        </pc:spChg>
        <pc:spChg chg="mod">
          <ac:chgData name="Conor O’Malley" userId="7f1e2f7a85897ce2" providerId="LiveId" clId="{1D868EBB-5BEB-B24F-A8CD-B1A6EB91F9C4}" dt="2025-04-21T19:55:08.369" v="10993" actId="122"/>
          <ac:spMkLst>
            <pc:docMk/>
            <pc:sldMk cId="623306519" sldId="2603"/>
            <ac:spMk id="5" creationId="{3FAA333E-43D7-9755-D4FE-36BB21C9E2F0}"/>
          </ac:spMkLst>
        </pc:spChg>
        <pc:spChg chg="mod">
          <ac:chgData name="Conor O’Malley" userId="7f1e2f7a85897ce2" providerId="LiveId" clId="{1D868EBB-5BEB-B24F-A8CD-B1A6EB91F9C4}" dt="2025-04-21T19:55:08.369" v="10993" actId="122"/>
          <ac:spMkLst>
            <pc:docMk/>
            <pc:sldMk cId="623306519" sldId="2603"/>
            <ac:spMk id="7" creationId="{CA28B3B6-0669-37FD-EA88-726C97A011A3}"/>
          </ac:spMkLst>
        </pc:spChg>
        <pc:spChg chg="add mod">
          <ac:chgData name="Conor O’Malley" userId="7f1e2f7a85897ce2" providerId="LiveId" clId="{1D868EBB-5BEB-B24F-A8CD-B1A6EB91F9C4}" dt="2025-04-21T19:58:08.736" v="11234" actId="20577"/>
          <ac:spMkLst>
            <pc:docMk/>
            <pc:sldMk cId="623306519" sldId="2603"/>
            <ac:spMk id="8" creationId="{53279E60-DAA4-4AF9-0369-FC1B307A3416}"/>
          </ac:spMkLst>
        </pc:spChg>
        <pc:picChg chg="add mod">
          <ac:chgData name="Conor O’Malley" userId="7f1e2f7a85897ce2" providerId="LiveId" clId="{1D868EBB-5BEB-B24F-A8CD-B1A6EB91F9C4}" dt="2025-04-21T19:54:42.297" v="10989" actId="1076"/>
          <ac:picMkLst>
            <pc:docMk/>
            <pc:sldMk cId="623306519" sldId="2603"/>
            <ac:picMk id="6" creationId="{5F4AC12D-E120-FECA-71B3-519AAFB91F6B}"/>
          </ac:picMkLst>
        </pc:picChg>
        <pc:picChg chg="mod">
          <ac:chgData name="Conor O’Malley" userId="7f1e2f7a85897ce2" providerId="LiveId" clId="{1D868EBB-5BEB-B24F-A8CD-B1A6EB91F9C4}" dt="2025-04-21T19:51:55.782" v="10832" actId="1076"/>
          <ac:picMkLst>
            <pc:docMk/>
            <pc:sldMk cId="623306519" sldId="2603"/>
            <ac:picMk id="10" creationId="{266C729F-16AC-CB45-BAB0-FA5BD8605787}"/>
          </ac:picMkLst>
        </pc:picChg>
        <pc:picChg chg="mod">
          <ac:chgData name="Conor O’Malley" userId="7f1e2f7a85897ce2" providerId="LiveId" clId="{1D868EBB-5BEB-B24F-A8CD-B1A6EB91F9C4}" dt="2025-04-21T19:52:39.837" v="10904" actId="1037"/>
          <ac:picMkLst>
            <pc:docMk/>
            <pc:sldMk cId="623306519" sldId="2603"/>
            <ac:picMk id="12" creationId="{57A21D6D-93D7-3A1E-6293-6177A539D2B0}"/>
          </ac:picMkLst>
        </pc:picChg>
      </pc:sldChg>
      <pc:sldChg chg="addSp delSp modSp add mod">
        <pc:chgData name="Conor O’Malley" userId="7f1e2f7a85897ce2" providerId="LiveId" clId="{1D868EBB-5BEB-B24F-A8CD-B1A6EB91F9C4}" dt="2025-04-21T19:59:26.308" v="11303" actId="20577"/>
        <pc:sldMkLst>
          <pc:docMk/>
          <pc:sldMk cId="2991698397" sldId="2604"/>
        </pc:sldMkLst>
        <pc:spChg chg="del">
          <ac:chgData name="Conor O’Malley" userId="7f1e2f7a85897ce2" providerId="LiveId" clId="{1D868EBB-5BEB-B24F-A8CD-B1A6EB91F9C4}" dt="2025-04-21T19:58:59.392" v="11258" actId="478"/>
          <ac:spMkLst>
            <pc:docMk/>
            <pc:sldMk cId="2991698397" sldId="2604"/>
            <ac:spMk id="2" creationId="{2ADEEDAD-60A1-1ABE-7A15-8BE544A5CB8F}"/>
          </ac:spMkLst>
        </pc:spChg>
        <pc:spChg chg="mod">
          <ac:chgData name="Conor O’Malley" userId="7f1e2f7a85897ce2" providerId="LiveId" clId="{1D868EBB-5BEB-B24F-A8CD-B1A6EB91F9C4}" dt="2025-04-21T19:58:53.385" v="11255" actId="20577"/>
          <ac:spMkLst>
            <pc:docMk/>
            <pc:sldMk cId="2991698397" sldId="2604"/>
            <ac:spMk id="4" creationId="{FCCA6E46-B959-A72B-AB7C-A570F5CA9DC1}"/>
          </ac:spMkLst>
        </pc:spChg>
        <pc:spChg chg="del">
          <ac:chgData name="Conor O’Malley" userId="7f1e2f7a85897ce2" providerId="LiveId" clId="{1D868EBB-5BEB-B24F-A8CD-B1A6EB91F9C4}" dt="2025-04-21T19:58:57.787" v="11257" actId="478"/>
          <ac:spMkLst>
            <pc:docMk/>
            <pc:sldMk cId="2991698397" sldId="2604"/>
            <ac:spMk id="5" creationId="{262E2AFF-8188-F48C-E3B5-2114DB59D1CF}"/>
          </ac:spMkLst>
        </pc:spChg>
        <pc:spChg chg="del">
          <ac:chgData name="Conor O’Malley" userId="7f1e2f7a85897ce2" providerId="LiveId" clId="{1D868EBB-5BEB-B24F-A8CD-B1A6EB91F9C4}" dt="2025-04-21T19:59:01.780" v="11259" actId="478"/>
          <ac:spMkLst>
            <pc:docMk/>
            <pc:sldMk cId="2991698397" sldId="2604"/>
            <ac:spMk id="7" creationId="{471555AB-D2C2-FBE7-50F1-80229B01F308}"/>
          </ac:spMkLst>
        </pc:spChg>
        <pc:spChg chg="mod">
          <ac:chgData name="Conor O’Malley" userId="7f1e2f7a85897ce2" providerId="LiveId" clId="{1D868EBB-5BEB-B24F-A8CD-B1A6EB91F9C4}" dt="2025-04-21T19:59:26.308" v="11303" actId="20577"/>
          <ac:spMkLst>
            <pc:docMk/>
            <pc:sldMk cId="2991698397" sldId="2604"/>
            <ac:spMk id="8" creationId="{319316EE-8C7E-C00A-CCA6-F4E0EFC2336A}"/>
          </ac:spMkLst>
        </pc:spChg>
        <pc:spChg chg="add del mod">
          <ac:chgData name="Conor O’Malley" userId="7f1e2f7a85897ce2" providerId="LiveId" clId="{1D868EBB-5BEB-B24F-A8CD-B1A6EB91F9C4}" dt="2025-04-21T19:59:06.933" v="11264" actId="478"/>
          <ac:spMkLst>
            <pc:docMk/>
            <pc:sldMk cId="2991698397" sldId="2604"/>
            <ac:spMk id="9" creationId="{A1D1CC34-B64A-825A-764B-CC430C631DB9}"/>
          </ac:spMkLst>
        </pc:spChg>
        <pc:spChg chg="add del mod">
          <ac:chgData name="Conor O’Malley" userId="7f1e2f7a85897ce2" providerId="LiveId" clId="{1D868EBB-5BEB-B24F-A8CD-B1A6EB91F9C4}" dt="2025-04-21T19:59:05.954" v="11263" actId="478"/>
          <ac:spMkLst>
            <pc:docMk/>
            <pc:sldMk cId="2991698397" sldId="2604"/>
            <ac:spMk id="13" creationId="{FE840430-4122-D4A6-5144-5DE43FFAE506}"/>
          </ac:spMkLst>
        </pc:spChg>
        <pc:spChg chg="add del mod">
          <ac:chgData name="Conor O’Malley" userId="7f1e2f7a85897ce2" providerId="LiveId" clId="{1D868EBB-5BEB-B24F-A8CD-B1A6EB91F9C4}" dt="2025-04-21T19:59:04.842" v="11262" actId="478"/>
          <ac:spMkLst>
            <pc:docMk/>
            <pc:sldMk cId="2991698397" sldId="2604"/>
            <ac:spMk id="15" creationId="{667F4E76-22DA-812C-6D76-BDB612E47914}"/>
          </ac:spMkLst>
        </pc:spChg>
        <pc:spChg chg="add del mod">
          <ac:chgData name="Conor O’Malley" userId="7f1e2f7a85897ce2" providerId="LiveId" clId="{1D868EBB-5BEB-B24F-A8CD-B1A6EB91F9C4}" dt="2025-04-21T19:59:03.932" v="11261" actId="478"/>
          <ac:spMkLst>
            <pc:docMk/>
            <pc:sldMk cId="2991698397" sldId="2604"/>
            <ac:spMk id="17" creationId="{435BFABD-18C4-0079-30F2-1FB64730B0FC}"/>
          </ac:spMkLst>
        </pc:spChg>
        <pc:picChg chg="mod">
          <ac:chgData name="Conor O’Malley" userId="7f1e2f7a85897ce2" providerId="LiveId" clId="{1D868EBB-5BEB-B24F-A8CD-B1A6EB91F9C4}" dt="2025-04-21T19:59:13.885" v="11267" actId="1076"/>
          <ac:picMkLst>
            <pc:docMk/>
            <pc:sldMk cId="2991698397" sldId="2604"/>
            <ac:picMk id="6" creationId="{F5ECB2C0-21A7-21CF-6A2B-6186A2A2B4F5}"/>
          </ac:picMkLst>
        </pc:picChg>
        <pc:picChg chg="del">
          <ac:chgData name="Conor O’Malley" userId="7f1e2f7a85897ce2" providerId="LiveId" clId="{1D868EBB-5BEB-B24F-A8CD-B1A6EB91F9C4}" dt="2025-04-21T19:58:55.678" v="11256" actId="478"/>
          <ac:picMkLst>
            <pc:docMk/>
            <pc:sldMk cId="2991698397" sldId="2604"/>
            <ac:picMk id="10" creationId="{A2426740-80B0-544A-D441-0E7E2B6066F0}"/>
          </ac:picMkLst>
        </pc:picChg>
        <pc:picChg chg="del">
          <ac:chgData name="Conor O’Malley" userId="7f1e2f7a85897ce2" providerId="LiveId" clId="{1D868EBB-5BEB-B24F-A8CD-B1A6EB91F9C4}" dt="2025-04-21T19:59:02.687" v="11260" actId="478"/>
          <ac:picMkLst>
            <pc:docMk/>
            <pc:sldMk cId="2991698397" sldId="2604"/>
            <ac:picMk id="12" creationId="{9212E188-78B0-E8FE-D00B-FD7FA41DEDA7}"/>
          </ac:picMkLst>
        </pc:picChg>
      </pc:sldChg>
      <pc:sldChg chg="modSp add del mod">
        <pc:chgData name="Conor O’Malley" userId="7f1e2f7a85897ce2" providerId="LiveId" clId="{1D868EBB-5BEB-B24F-A8CD-B1A6EB91F9C4}" dt="2025-04-21T19:59:49.755" v="11308" actId="2696"/>
        <pc:sldMkLst>
          <pc:docMk/>
          <pc:sldMk cId="1407922583" sldId="2605"/>
        </pc:sldMkLst>
        <pc:spChg chg="mod">
          <ac:chgData name="Conor O’Malley" userId="7f1e2f7a85897ce2" providerId="LiveId" clId="{1D868EBB-5BEB-B24F-A8CD-B1A6EB91F9C4}" dt="2025-04-21T19:59:35.456" v="11306" actId="20577"/>
          <ac:spMkLst>
            <pc:docMk/>
            <pc:sldMk cId="1407922583" sldId="2605"/>
            <ac:spMk id="4" creationId="{85035A3D-44DC-B7E9-BF9E-E3956E4AEE00}"/>
          </ac:spMkLst>
        </pc:spChg>
      </pc:sldChg>
      <pc:sldChg chg="modSp add mod">
        <pc:chgData name="Conor O’Malley" userId="7f1e2f7a85897ce2" providerId="LiveId" clId="{1D868EBB-5BEB-B24F-A8CD-B1A6EB91F9C4}" dt="2025-04-21T20:00:44.782" v="11378" actId="20577"/>
        <pc:sldMkLst>
          <pc:docMk/>
          <pc:sldMk cId="1076824455" sldId="2606"/>
        </pc:sldMkLst>
        <pc:spChg chg="mod">
          <ac:chgData name="Conor O’Malley" userId="7f1e2f7a85897ce2" providerId="LiveId" clId="{1D868EBB-5BEB-B24F-A8CD-B1A6EB91F9C4}" dt="2025-04-21T20:00:04.816" v="11339" actId="20577"/>
          <ac:spMkLst>
            <pc:docMk/>
            <pc:sldMk cId="1076824455" sldId="2606"/>
            <ac:spMk id="4" creationId="{EA6AFAC4-7C21-8045-A743-962E8022E566}"/>
          </ac:spMkLst>
        </pc:spChg>
        <pc:spChg chg="mod">
          <ac:chgData name="Conor O’Malley" userId="7f1e2f7a85897ce2" providerId="LiveId" clId="{1D868EBB-5BEB-B24F-A8CD-B1A6EB91F9C4}" dt="2025-04-21T20:00:44.782" v="11378" actId="20577"/>
          <ac:spMkLst>
            <pc:docMk/>
            <pc:sldMk cId="1076824455" sldId="2606"/>
            <ac:spMk id="8" creationId="{0F182584-652B-E1AC-B8E0-DD31C70E763E}"/>
          </ac:spMkLst>
        </pc:spChg>
        <pc:picChg chg="mod">
          <ac:chgData name="Conor O’Malley" userId="7f1e2f7a85897ce2" providerId="LiveId" clId="{1D868EBB-5BEB-B24F-A8CD-B1A6EB91F9C4}" dt="2025-04-21T20:00:31.603" v="11345" actId="1076"/>
          <ac:picMkLst>
            <pc:docMk/>
            <pc:sldMk cId="1076824455" sldId="2606"/>
            <ac:picMk id="6" creationId="{71E6D4B8-3F60-1890-2904-3B7493D39B97}"/>
          </ac:picMkLst>
        </pc:picChg>
      </pc:sldChg>
      <pc:sldChg chg="delSp modSp add mod">
        <pc:chgData name="Conor O’Malley" userId="7f1e2f7a85897ce2" providerId="LiveId" clId="{1D868EBB-5BEB-B24F-A8CD-B1A6EB91F9C4}" dt="2025-04-21T20:03:24.386" v="11398" actId="478"/>
        <pc:sldMkLst>
          <pc:docMk/>
          <pc:sldMk cId="890511500" sldId="2607"/>
        </pc:sldMkLst>
        <pc:spChg chg="mod">
          <ac:chgData name="Conor O’Malley" userId="7f1e2f7a85897ce2" providerId="LiveId" clId="{1D868EBB-5BEB-B24F-A8CD-B1A6EB91F9C4}" dt="2025-04-21T20:03:19.519" v="11396" actId="20577"/>
          <ac:spMkLst>
            <pc:docMk/>
            <pc:sldMk cId="890511500" sldId="2607"/>
            <ac:spMk id="4" creationId="{1D95F67C-0484-B900-C9CB-B5240C731B81}"/>
          </ac:spMkLst>
        </pc:spChg>
        <pc:spChg chg="del">
          <ac:chgData name="Conor O’Malley" userId="7f1e2f7a85897ce2" providerId="LiveId" clId="{1D868EBB-5BEB-B24F-A8CD-B1A6EB91F9C4}" dt="2025-04-21T20:03:24.386" v="11398" actId="478"/>
          <ac:spMkLst>
            <pc:docMk/>
            <pc:sldMk cId="890511500" sldId="2607"/>
            <ac:spMk id="8" creationId="{D2706980-0E6A-3211-C25A-2FC7D1E8EAD5}"/>
          </ac:spMkLst>
        </pc:spChg>
        <pc:picChg chg="del">
          <ac:chgData name="Conor O’Malley" userId="7f1e2f7a85897ce2" providerId="LiveId" clId="{1D868EBB-5BEB-B24F-A8CD-B1A6EB91F9C4}" dt="2025-04-21T20:03:20.998" v="11397" actId="478"/>
          <ac:picMkLst>
            <pc:docMk/>
            <pc:sldMk cId="890511500" sldId="2607"/>
            <ac:picMk id="6" creationId="{C0803D3C-86D8-98CB-0192-C7DDF080B86A}"/>
          </ac:picMkLst>
        </pc:picChg>
      </pc:sldChg>
    </pc:docChg>
  </pc:docChgLst>
  <pc:docChgLst>
    <pc:chgData name="Conor O’Malley" userId="7f1e2f7a85897ce2" providerId="LiveId" clId="{FBFCBCD0-FF5B-164D-95C0-368C5C6D9843}"/>
    <pc:docChg chg="custSel addSld delSld modSld modSection">
      <pc:chgData name="Conor O’Malley" userId="7f1e2f7a85897ce2" providerId="LiveId" clId="{FBFCBCD0-FF5B-164D-95C0-368C5C6D9843}" dt="2025-04-08T12:04:28.796" v="195" actId="2696"/>
      <pc:docMkLst>
        <pc:docMk/>
      </pc:docMkLst>
      <pc:sldChg chg="addSp delSp modSp new del mod">
        <pc:chgData name="Conor O’Malley" userId="7f1e2f7a85897ce2" providerId="LiveId" clId="{FBFCBCD0-FF5B-164D-95C0-368C5C6D9843}" dt="2025-04-08T12:04:28.796" v="195" actId="2696"/>
        <pc:sldMkLst>
          <pc:docMk/>
          <pc:sldMk cId="958133038" sldId="2589"/>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10110-6FE4-754E-8A67-4FB9C249BAAE}" type="doc">
      <dgm:prSet loTypeId="urn:microsoft.com/office/officeart/2008/layout/PictureStrips" loCatId="list" qsTypeId="urn:microsoft.com/office/officeart/2005/8/quickstyle/simple1" qsCatId="simple" csTypeId="urn:microsoft.com/office/officeart/2005/8/colors/accent0_3" csCatId="mainScheme" phldr="1"/>
      <dgm:spPr/>
      <dgm:t>
        <a:bodyPr/>
        <a:lstStyle/>
        <a:p>
          <a:endParaRPr lang="en-US"/>
        </a:p>
      </dgm:t>
    </dgm:pt>
    <dgm:pt modelId="{37E57F41-B476-474E-A916-80A2F82F39E1}">
      <dgm:prSet/>
      <dgm:spPr>
        <a:ln>
          <a:noFill/>
        </a:ln>
      </dgm:spPr>
      <dgm:t>
        <a:bodyPr/>
        <a:lstStyle/>
        <a:p>
          <a:r>
            <a:rPr lang="en-US" dirty="0"/>
            <a:t>Research Motivation</a:t>
          </a:r>
        </a:p>
      </dgm:t>
    </dgm:pt>
    <dgm:pt modelId="{8A9BF303-C719-3640-A80C-7527FDBA3096}" type="parTrans" cxnId="{32E2BF4A-1A75-5A48-90C6-C8E7BADDF5DA}">
      <dgm:prSet/>
      <dgm:spPr/>
      <dgm:t>
        <a:bodyPr/>
        <a:lstStyle/>
        <a:p>
          <a:endParaRPr lang="en-US"/>
        </a:p>
      </dgm:t>
    </dgm:pt>
    <dgm:pt modelId="{8E374DDE-01FF-6340-8264-D06D6357F6B5}" type="sibTrans" cxnId="{32E2BF4A-1A75-5A48-90C6-C8E7BADDF5DA}">
      <dgm:prSet/>
      <dgm:spPr/>
      <dgm:t>
        <a:bodyPr/>
        <a:lstStyle/>
        <a:p>
          <a:endParaRPr lang="en-US"/>
        </a:p>
      </dgm:t>
    </dgm:pt>
    <dgm:pt modelId="{C6F16AAA-EDBD-F948-BAA7-716B5884AE98}">
      <dgm:prSet/>
      <dgm:spPr>
        <a:ln>
          <a:noFill/>
        </a:ln>
      </dgm:spPr>
      <dgm:t>
        <a:bodyPr/>
        <a:lstStyle/>
        <a:p>
          <a:r>
            <a:rPr lang="en-US" dirty="0"/>
            <a:t>Data &amp; Methods</a:t>
          </a:r>
        </a:p>
      </dgm:t>
    </dgm:pt>
    <dgm:pt modelId="{A0F6A1FA-043D-0044-93A7-F0B0D00AF4C6}" type="parTrans" cxnId="{914CFB8B-DF5F-5342-892B-4A5188ABDF0A}">
      <dgm:prSet/>
      <dgm:spPr/>
      <dgm:t>
        <a:bodyPr/>
        <a:lstStyle/>
        <a:p>
          <a:endParaRPr lang="en-US"/>
        </a:p>
      </dgm:t>
    </dgm:pt>
    <dgm:pt modelId="{5491D8AB-71C7-F848-9F08-C922E7371721}" type="sibTrans" cxnId="{914CFB8B-DF5F-5342-892B-4A5188ABDF0A}">
      <dgm:prSet/>
      <dgm:spPr/>
      <dgm:t>
        <a:bodyPr/>
        <a:lstStyle/>
        <a:p>
          <a:endParaRPr lang="en-US"/>
        </a:p>
      </dgm:t>
    </dgm:pt>
    <dgm:pt modelId="{8E7E4069-B26F-624D-B30D-83FE14F674C6}">
      <dgm:prSet/>
      <dgm:spPr>
        <a:ln>
          <a:noFill/>
        </a:ln>
      </dgm:spPr>
      <dgm:t>
        <a:bodyPr/>
        <a:lstStyle/>
        <a:p>
          <a:r>
            <a:rPr lang="en-US" dirty="0"/>
            <a:t>Analysis &amp; Findings</a:t>
          </a:r>
        </a:p>
      </dgm:t>
    </dgm:pt>
    <dgm:pt modelId="{F07E278B-F99D-C04D-B703-C5B115BEABB3}" type="parTrans" cxnId="{6F4EE4D6-780D-5747-BA80-B27C77BA7DDE}">
      <dgm:prSet/>
      <dgm:spPr/>
      <dgm:t>
        <a:bodyPr/>
        <a:lstStyle/>
        <a:p>
          <a:endParaRPr lang="en-US"/>
        </a:p>
      </dgm:t>
    </dgm:pt>
    <dgm:pt modelId="{D163A4A1-12DB-B743-8EB3-BF8D5D768EBE}" type="sibTrans" cxnId="{6F4EE4D6-780D-5747-BA80-B27C77BA7DDE}">
      <dgm:prSet/>
      <dgm:spPr/>
      <dgm:t>
        <a:bodyPr/>
        <a:lstStyle/>
        <a:p>
          <a:endParaRPr lang="en-US"/>
        </a:p>
      </dgm:t>
    </dgm:pt>
    <dgm:pt modelId="{AC154095-BC3B-A241-B70C-F3BBEA170272}">
      <dgm:prSet/>
      <dgm:spPr>
        <a:ln>
          <a:noFill/>
        </a:ln>
      </dgm:spPr>
      <dgm:t>
        <a:bodyPr/>
        <a:lstStyle/>
        <a:p>
          <a:r>
            <a:rPr lang="en-US" dirty="0"/>
            <a:t>Conclusion</a:t>
          </a:r>
        </a:p>
      </dgm:t>
    </dgm:pt>
    <dgm:pt modelId="{03D364F8-2803-A54E-A90C-AE52A0E5DC75}" type="parTrans" cxnId="{87B19EC8-7C0D-894A-A5D3-6937B95334FE}">
      <dgm:prSet/>
      <dgm:spPr/>
      <dgm:t>
        <a:bodyPr/>
        <a:lstStyle/>
        <a:p>
          <a:endParaRPr lang="en-US"/>
        </a:p>
      </dgm:t>
    </dgm:pt>
    <dgm:pt modelId="{E984D3D1-F397-BF46-9564-31E3CF919E50}" type="sibTrans" cxnId="{87B19EC8-7C0D-894A-A5D3-6937B95334FE}">
      <dgm:prSet/>
      <dgm:spPr/>
      <dgm:t>
        <a:bodyPr/>
        <a:lstStyle/>
        <a:p>
          <a:endParaRPr lang="en-US"/>
        </a:p>
      </dgm:t>
    </dgm:pt>
    <dgm:pt modelId="{58101275-2A0E-304F-A731-08A4561C1B1E}" type="pres">
      <dgm:prSet presAssocID="{D8A10110-6FE4-754E-8A67-4FB9C249BAAE}" presName="Name0" presStyleCnt="0">
        <dgm:presLayoutVars>
          <dgm:dir/>
          <dgm:resizeHandles val="exact"/>
        </dgm:presLayoutVars>
      </dgm:prSet>
      <dgm:spPr/>
    </dgm:pt>
    <dgm:pt modelId="{D299F8C2-7031-6C43-A349-6C36F2FEF090}" type="pres">
      <dgm:prSet presAssocID="{37E57F41-B476-474E-A916-80A2F82F39E1}" presName="composite" presStyleCnt="0"/>
      <dgm:spPr/>
    </dgm:pt>
    <dgm:pt modelId="{FCC477DB-A105-694C-B1E7-617E60ED98E3}" type="pres">
      <dgm:prSet presAssocID="{37E57F41-B476-474E-A916-80A2F82F39E1}" presName="rect1" presStyleLbl="trAlignAcc1" presStyleIdx="0" presStyleCnt="4">
        <dgm:presLayoutVars>
          <dgm:bulletEnabled val="1"/>
        </dgm:presLayoutVars>
      </dgm:prSet>
      <dgm:spPr/>
    </dgm:pt>
    <dgm:pt modelId="{2DE409C4-3A4C-AD48-ACD1-8BA6867DF2EE}" type="pres">
      <dgm:prSet presAssocID="{37E57F41-B476-474E-A916-80A2F82F39E1}" presName="rect2" presStyleLbl="fgImgPlace1" presStyleIdx="0" presStyleCnt="4"/>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a:noFill/>
        </a:ln>
      </dgm:spPr>
      <dgm:extLst>
        <a:ext uri="{E40237B7-FDA0-4F09-8148-C483321AD2D9}">
          <dgm14:cNvPr xmlns:dgm14="http://schemas.microsoft.com/office/drawing/2010/diagram" id="0" name="" descr="Bar chart with solid fill"/>
        </a:ext>
      </dgm:extLst>
    </dgm:pt>
    <dgm:pt modelId="{4ECD2AD9-C2B8-7C4E-AFFF-7D76E2FFD844}" type="pres">
      <dgm:prSet presAssocID="{8E374DDE-01FF-6340-8264-D06D6357F6B5}" presName="sibTrans" presStyleCnt="0"/>
      <dgm:spPr/>
    </dgm:pt>
    <dgm:pt modelId="{C425703D-796E-854C-A49A-C556BC474957}" type="pres">
      <dgm:prSet presAssocID="{C6F16AAA-EDBD-F948-BAA7-716B5884AE98}" presName="composite" presStyleCnt="0"/>
      <dgm:spPr/>
    </dgm:pt>
    <dgm:pt modelId="{4551DF72-2390-B84B-AC52-B89332AE696F}" type="pres">
      <dgm:prSet presAssocID="{C6F16AAA-EDBD-F948-BAA7-716B5884AE98}" presName="rect1" presStyleLbl="trAlignAcc1" presStyleIdx="1" presStyleCnt="4">
        <dgm:presLayoutVars>
          <dgm:bulletEnabled val="1"/>
        </dgm:presLayoutVars>
      </dgm:prSet>
      <dgm:spPr/>
    </dgm:pt>
    <dgm:pt modelId="{C49E7DD9-A32B-814A-917E-6D0C250888A5}" type="pres">
      <dgm:prSet presAssocID="{C6F16AAA-EDBD-F948-BAA7-716B5884AE98}" presName="rect2"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a:noFill/>
        </a:ln>
      </dgm:spPr>
      <dgm:extLst>
        <a:ext uri="{E40237B7-FDA0-4F09-8148-C483321AD2D9}">
          <dgm14:cNvPr xmlns:dgm14="http://schemas.microsoft.com/office/drawing/2010/diagram" id="0" name="" descr="Document with solid fill"/>
        </a:ext>
      </dgm:extLst>
    </dgm:pt>
    <dgm:pt modelId="{1633306E-38FF-E74A-BD66-A3EBC3C975E6}" type="pres">
      <dgm:prSet presAssocID="{5491D8AB-71C7-F848-9F08-C922E7371721}" presName="sibTrans" presStyleCnt="0"/>
      <dgm:spPr/>
    </dgm:pt>
    <dgm:pt modelId="{D9D44940-A0B2-BB42-B920-9FE7440B453A}" type="pres">
      <dgm:prSet presAssocID="{8E7E4069-B26F-624D-B30D-83FE14F674C6}" presName="composite" presStyleCnt="0"/>
      <dgm:spPr/>
    </dgm:pt>
    <dgm:pt modelId="{C819C1A3-F31E-5547-946E-AC54C30FCD36}" type="pres">
      <dgm:prSet presAssocID="{8E7E4069-B26F-624D-B30D-83FE14F674C6}" presName="rect1" presStyleLbl="trAlignAcc1" presStyleIdx="2" presStyleCnt="4">
        <dgm:presLayoutVars>
          <dgm:bulletEnabled val="1"/>
        </dgm:presLayoutVars>
      </dgm:prSet>
      <dgm:spPr/>
    </dgm:pt>
    <dgm:pt modelId="{32606F56-9298-5C47-B421-7C29B6E0EF3A}" type="pres">
      <dgm:prSet presAssocID="{8E7E4069-B26F-624D-B30D-83FE14F674C6}" presName="rect2"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a:noFill/>
        </a:ln>
      </dgm:spPr>
      <dgm:extLst>
        <a:ext uri="{E40237B7-FDA0-4F09-8148-C483321AD2D9}">
          <dgm14:cNvPr xmlns:dgm14="http://schemas.microsoft.com/office/drawing/2010/diagram" id="0" name="" descr="Filter with solid fill"/>
        </a:ext>
      </dgm:extLst>
    </dgm:pt>
    <dgm:pt modelId="{00A1F264-8EE0-F34E-A5C5-B50674B63009}" type="pres">
      <dgm:prSet presAssocID="{D163A4A1-12DB-B743-8EB3-BF8D5D768EBE}" presName="sibTrans" presStyleCnt="0"/>
      <dgm:spPr/>
    </dgm:pt>
    <dgm:pt modelId="{6FBA22B9-F8F8-B840-97B3-D7407C8A65EC}" type="pres">
      <dgm:prSet presAssocID="{AC154095-BC3B-A241-B70C-F3BBEA170272}" presName="composite" presStyleCnt="0"/>
      <dgm:spPr/>
    </dgm:pt>
    <dgm:pt modelId="{A84E1C88-C664-5B44-853A-5548CFCEA610}" type="pres">
      <dgm:prSet presAssocID="{AC154095-BC3B-A241-B70C-F3BBEA170272}" presName="rect1" presStyleLbl="trAlignAcc1" presStyleIdx="3" presStyleCnt="4">
        <dgm:presLayoutVars>
          <dgm:bulletEnabled val="1"/>
        </dgm:presLayoutVars>
      </dgm:prSet>
      <dgm:spPr/>
    </dgm:pt>
    <dgm:pt modelId="{FB339D01-6615-5C4F-84DA-F28F52DD60DF}" type="pres">
      <dgm:prSet presAssocID="{AC154095-BC3B-A241-B70C-F3BBEA170272}" presName="rect2"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Pie chart with solid fill"/>
        </a:ext>
      </dgm:extLst>
    </dgm:pt>
  </dgm:ptLst>
  <dgm:cxnLst>
    <dgm:cxn modelId="{0FD3F929-64F0-2643-BE60-1E9497C2FA78}" type="presOf" srcId="{D8A10110-6FE4-754E-8A67-4FB9C249BAAE}" destId="{58101275-2A0E-304F-A731-08A4561C1B1E}" srcOrd="0" destOrd="0" presId="urn:microsoft.com/office/officeart/2008/layout/PictureStrips"/>
    <dgm:cxn modelId="{5CB53447-0B9D-444A-9EEB-79724F570F0A}" type="presOf" srcId="{8E7E4069-B26F-624D-B30D-83FE14F674C6}" destId="{C819C1A3-F31E-5547-946E-AC54C30FCD36}" srcOrd="0" destOrd="0" presId="urn:microsoft.com/office/officeart/2008/layout/PictureStrips"/>
    <dgm:cxn modelId="{32E2BF4A-1A75-5A48-90C6-C8E7BADDF5DA}" srcId="{D8A10110-6FE4-754E-8A67-4FB9C249BAAE}" destId="{37E57F41-B476-474E-A916-80A2F82F39E1}" srcOrd="0" destOrd="0" parTransId="{8A9BF303-C719-3640-A80C-7527FDBA3096}" sibTransId="{8E374DDE-01FF-6340-8264-D06D6357F6B5}"/>
    <dgm:cxn modelId="{914CFB8B-DF5F-5342-892B-4A5188ABDF0A}" srcId="{D8A10110-6FE4-754E-8A67-4FB9C249BAAE}" destId="{C6F16AAA-EDBD-F948-BAA7-716B5884AE98}" srcOrd="1" destOrd="0" parTransId="{A0F6A1FA-043D-0044-93A7-F0B0D00AF4C6}" sibTransId="{5491D8AB-71C7-F848-9F08-C922E7371721}"/>
    <dgm:cxn modelId="{C99CABAC-89C5-4E44-B141-60E408D31457}" type="presOf" srcId="{AC154095-BC3B-A241-B70C-F3BBEA170272}" destId="{A84E1C88-C664-5B44-853A-5548CFCEA610}" srcOrd="0" destOrd="0" presId="urn:microsoft.com/office/officeart/2008/layout/PictureStrips"/>
    <dgm:cxn modelId="{393C2BC6-676F-2945-99A1-D11D12826D5A}" type="presOf" srcId="{37E57F41-B476-474E-A916-80A2F82F39E1}" destId="{FCC477DB-A105-694C-B1E7-617E60ED98E3}" srcOrd="0" destOrd="0" presId="urn:microsoft.com/office/officeart/2008/layout/PictureStrips"/>
    <dgm:cxn modelId="{87B19EC8-7C0D-894A-A5D3-6937B95334FE}" srcId="{D8A10110-6FE4-754E-8A67-4FB9C249BAAE}" destId="{AC154095-BC3B-A241-B70C-F3BBEA170272}" srcOrd="3" destOrd="0" parTransId="{03D364F8-2803-A54E-A90C-AE52A0E5DC75}" sibTransId="{E984D3D1-F397-BF46-9564-31E3CF919E50}"/>
    <dgm:cxn modelId="{3ED1E5D4-4C46-B140-8EA6-15B53C2C77DA}" type="presOf" srcId="{C6F16AAA-EDBD-F948-BAA7-716B5884AE98}" destId="{4551DF72-2390-B84B-AC52-B89332AE696F}" srcOrd="0" destOrd="0" presId="urn:microsoft.com/office/officeart/2008/layout/PictureStrips"/>
    <dgm:cxn modelId="{6F4EE4D6-780D-5747-BA80-B27C77BA7DDE}" srcId="{D8A10110-6FE4-754E-8A67-4FB9C249BAAE}" destId="{8E7E4069-B26F-624D-B30D-83FE14F674C6}" srcOrd="2" destOrd="0" parTransId="{F07E278B-F99D-C04D-B703-C5B115BEABB3}" sibTransId="{D163A4A1-12DB-B743-8EB3-BF8D5D768EBE}"/>
    <dgm:cxn modelId="{12329781-7253-1A46-8933-CEDE5424464A}" type="presParOf" srcId="{58101275-2A0E-304F-A731-08A4561C1B1E}" destId="{D299F8C2-7031-6C43-A349-6C36F2FEF090}" srcOrd="0" destOrd="0" presId="urn:microsoft.com/office/officeart/2008/layout/PictureStrips"/>
    <dgm:cxn modelId="{8B73E5DB-150D-C144-A558-21E13337BCBE}" type="presParOf" srcId="{D299F8C2-7031-6C43-A349-6C36F2FEF090}" destId="{FCC477DB-A105-694C-B1E7-617E60ED98E3}" srcOrd="0" destOrd="0" presId="urn:microsoft.com/office/officeart/2008/layout/PictureStrips"/>
    <dgm:cxn modelId="{37FA048A-FAC3-474E-B562-5A57BD99385C}" type="presParOf" srcId="{D299F8C2-7031-6C43-A349-6C36F2FEF090}" destId="{2DE409C4-3A4C-AD48-ACD1-8BA6867DF2EE}" srcOrd="1" destOrd="0" presId="urn:microsoft.com/office/officeart/2008/layout/PictureStrips"/>
    <dgm:cxn modelId="{BD268FD2-050B-A340-99DA-6731BB146D56}" type="presParOf" srcId="{58101275-2A0E-304F-A731-08A4561C1B1E}" destId="{4ECD2AD9-C2B8-7C4E-AFFF-7D76E2FFD844}" srcOrd="1" destOrd="0" presId="urn:microsoft.com/office/officeart/2008/layout/PictureStrips"/>
    <dgm:cxn modelId="{9CBDC117-E7F2-7F44-8F1D-5C7318B1DAE5}" type="presParOf" srcId="{58101275-2A0E-304F-A731-08A4561C1B1E}" destId="{C425703D-796E-854C-A49A-C556BC474957}" srcOrd="2" destOrd="0" presId="urn:microsoft.com/office/officeart/2008/layout/PictureStrips"/>
    <dgm:cxn modelId="{E5D63F6B-511C-C14B-9DFF-F0785B71B6AC}" type="presParOf" srcId="{C425703D-796E-854C-A49A-C556BC474957}" destId="{4551DF72-2390-B84B-AC52-B89332AE696F}" srcOrd="0" destOrd="0" presId="urn:microsoft.com/office/officeart/2008/layout/PictureStrips"/>
    <dgm:cxn modelId="{9CF33D86-625A-4B4E-B85D-3218386A1FEC}" type="presParOf" srcId="{C425703D-796E-854C-A49A-C556BC474957}" destId="{C49E7DD9-A32B-814A-917E-6D0C250888A5}" srcOrd="1" destOrd="0" presId="urn:microsoft.com/office/officeart/2008/layout/PictureStrips"/>
    <dgm:cxn modelId="{C2769E4E-2C42-2342-8562-2A37E7A1B9B5}" type="presParOf" srcId="{58101275-2A0E-304F-A731-08A4561C1B1E}" destId="{1633306E-38FF-E74A-BD66-A3EBC3C975E6}" srcOrd="3" destOrd="0" presId="urn:microsoft.com/office/officeart/2008/layout/PictureStrips"/>
    <dgm:cxn modelId="{F8712E9F-F0DF-FA45-B663-A9013CDE9E33}" type="presParOf" srcId="{58101275-2A0E-304F-A731-08A4561C1B1E}" destId="{D9D44940-A0B2-BB42-B920-9FE7440B453A}" srcOrd="4" destOrd="0" presId="urn:microsoft.com/office/officeart/2008/layout/PictureStrips"/>
    <dgm:cxn modelId="{BEBA3552-46C6-7A4C-9277-822EACAB224E}" type="presParOf" srcId="{D9D44940-A0B2-BB42-B920-9FE7440B453A}" destId="{C819C1A3-F31E-5547-946E-AC54C30FCD36}" srcOrd="0" destOrd="0" presId="urn:microsoft.com/office/officeart/2008/layout/PictureStrips"/>
    <dgm:cxn modelId="{AB3A4ADB-9697-464E-A923-00A08F8BDEE3}" type="presParOf" srcId="{D9D44940-A0B2-BB42-B920-9FE7440B453A}" destId="{32606F56-9298-5C47-B421-7C29B6E0EF3A}" srcOrd="1" destOrd="0" presId="urn:microsoft.com/office/officeart/2008/layout/PictureStrips"/>
    <dgm:cxn modelId="{DFADA8BD-AA78-8C4E-997C-C9B57068515D}" type="presParOf" srcId="{58101275-2A0E-304F-A731-08A4561C1B1E}" destId="{00A1F264-8EE0-F34E-A5C5-B50674B63009}" srcOrd="5" destOrd="0" presId="urn:microsoft.com/office/officeart/2008/layout/PictureStrips"/>
    <dgm:cxn modelId="{CC9F9351-20E0-F54F-8868-3E04590A677C}" type="presParOf" srcId="{58101275-2A0E-304F-A731-08A4561C1B1E}" destId="{6FBA22B9-F8F8-B840-97B3-D7407C8A65EC}" srcOrd="6" destOrd="0" presId="urn:microsoft.com/office/officeart/2008/layout/PictureStrips"/>
    <dgm:cxn modelId="{05DF92F0-6C88-2A45-BDDA-503498B3D5B3}" type="presParOf" srcId="{6FBA22B9-F8F8-B840-97B3-D7407C8A65EC}" destId="{A84E1C88-C664-5B44-853A-5548CFCEA610}" srcOrd="0" destOrd="0" presId="urn:microsoft.com/office/officeart/2008/layout/PictureStrips"/>
    <dgm:cxn modelId="{AB427FC1-0DAE-6C46-B33C-033AD69D585E}" type="presParOf" srcId="{6FBA22B9-F8F8-B840-97B3-D7407C8A65EC}" destId="{FB339D01-6615-5C4F-84DA-F28F52DD60DF}"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8577AB-D85E-9240-A0CE-75CE9F3E8335}" type="doc">
      <dgm:prSet loTypeId="urn:microsoft.com/office/officeart/2005/8/layout/StepDownProcess" loCatId="" qsTypeId="urn:microsoft.com/office/officeart/2005/8/quickstyle/simple2" qsCatId="simple" csTypeId="urn:microsoft.com/office/officeart/2005/8/colors/accent3_4" csCatId="accent3" phldr="1"/>
      <dgm:spPr/>
      <dgm:t>
        <a:bodyPr/>
        <a:lstStyle/>
        <a:p>
          <a:endParaRPr lang="en-US"/>
        </a:p>
      </dgm:t>
    </dgm:pt>
    <dgm:pt modelId="{5FB51DB6-4081-054A-822E-731370A8FCB8}">
      <dgm:prSet phldrT="[Text]"/>
      <dgm:spPr/>
      <dgm:t>
        <a:bodyPr/>
        <a:lstStyle/>
        <a:p>
          <a:r>
            <a:rPr lang="en-US" dirty="0"/>
            <a:t>Data</a:t>
          </a:r>
        </a:p>
      </dgm:t>
    </dgm:pt>
    <dgm:pt modelId="{C35411EA-EF3F-B041-B509-8EF56E403D57}" type="parTrans" cxnId="{A957B660-61FE-7846-854F-E6D1E00D4B24}">
      <dgm:prSet/>
      <dgm:spPr/>
      <dgm:t>
        <a:bodyPr/>
        <a:lstStyle/>
        <a:p>
          <a:endParaRPr lang="en-US"/>
        </a:p>
      </dgm:t>
    </dgm:pt>
    <dgm:pt modelId="{D2129CE2-600E-DE4C-9869-3096C5BEEAE8}" type="sibTrans" cxnId="{A957B660-61FE-7846-854F-E6D1E00D4B24}">
      <dgm:prSet/>
      <dgm:spPr/>
      <dgm:t>
        <a:bodyPr/>
        <a:lstStyle/>
        <a:p>
          <a:endParaRPr lang="en-US"/>
        </a:p>
      </dgm:t>
    </dgm:pt>
    <dgm:pt modelId="{5FD5BED9-ADB8-0D4D-9CD0-CC1FC5754097}">
      <dgm:prSet phldrT="[Text]"/>
      <dgm:spPr>
        <a:solidFill>
          <a:schemeClr val="bg1">
            <a:lumMod val="75000"/>
          </a:schemeClr>
        </a:solidFill>
      </dgm:spPr>
      <dgm:t>
        <a:bodyPr/>
        <a:lstStyle/>
        <a:p>
          <a:r>
            <a:rPr lang="en-US" dirty="0"/>
            <a:t>49 full book texts</a:t>
          </a:r>
        </a:p>
      </dgm:t>
    </dgm:pt>
    <dgm:pt modelId="{0D1358C7-B2DF-2449-9FED-0F973B6AC007}" type="parTrans" cxnId="{9DBEEE69-3777-2C41-B588-D483F40F790B}">
      <dgm:prSet/>
      <dgm:spPr/>
      <dgm:t>
        <a:bodyPr/>
        <a:lstStyle/>
        <a:p>
          <a:endParaRPr lang="en-US"/>
        </a:p>
      </dgm:t>
    </dgm:pt>
    <dgm:pt modelId="{CF79AE48-7EA2-DD41-B600-1B960998CF81}" type="sibTrans" cxnId="{9DBEEE69-3777-2C41-B588-D483F40F790B}">
      <dgm:prSet/>
      <dgm:spPr/>
      <dgm:t>
        <a:bodyPr/>
        <a:lstStyle/>
        <a:p>
          <a:endParaRPr lang="en-US"/>
        </a:p>
      </dgm:t>
    </dgm:pt>
    <dgm:pt modelId="{EFED05EF-6D0F-3C44-9912-18A760CF79DF}">
      <dgm:prSet phldrT="[Text]"/>
      <dgm:spPr>
        <a:solidFill>
          <a:schemeClr val="bg1">
            <a:lumMod val="75000"/>
          </a:schemeClr>
        </a:solidFill>
      </dgm:spPr>
      <dgm:t>
        <a:bodyPr/>
        <a:lstStyle/>
        <a:p>
          <a:r>
            <a:rPr lang="en-US" dirty="0"/>
            <a:t>Themes &amp; descriptions from Google Books website</a:t>
          </a:r>
        </a:p>
      </dgm:t>
    </dgm:pt>
    <dgm:pt modelId="{BA1308E1-2ACC-5E4D-A813-1BEE4D53101A}" type="parTrans" cxnId="{1CAAB63F-E568-FF44-A9BC-E73933C39A7B}">
      <dgm:prSet/>
      <dgm:spPr/>
      <dgm:t>
        <a:bodyPr/>
        <a:lstStyle/>
        <a:p>
          <a:endParaRPr lang="en-US"/>
        </a:p>
      </dgm:t>
    </dgm:pt>
    <dgm:pt modelId="{FA446EF4-03E6-3E42-8AAF-C056D1FBC728}" type="sibTrans" cxnId="{1CAAB63F-E568-FF44-A9BC-E73933C39A7B}">
      <dgm:prSet/>
      <dgm:spPr/>
      <dgm:t>
        <a:bodyPr/>
        <a:lstStyle/>
        <a:p>
          <a:endParaRPr lang="en-US"/>
        </a:p>
      </dgm:t>
    </dgm:pt>
    <dgm:pt modelId="{0EFF3F60-D9D1-E647-B23F-2809DE660C7B}">
      <dgm:prSet phldrT="[Text]"/>
      <dgm:spPr/>
      <dgm:t>
        <a:bodyPr/>
        <a:lstStyle/>
        <a:p>
          <a:r>
            <a:rPr lang="en-US" dirty="0"/>
            <a:t>Analysis</a:t>
          </a:r>
        </a:p>
      </dgm:t>
    </dgm:pt>
    <dgm:pt modelId="{C2E2137E-15B6-BD44-A086-0A1DDE4F7E74}" type="parTrans" cxnId="{8B808E7D-E09A-784F-88AA-6758A8A35F54}">
      <dgm:prSet/>
      <dgm:spPr/>
      <dgm:t>
        <a:bodyPr/>
        <a:lstStyle/>
        <a:p>
          <a:endParaRPr lang="en-US"/>
        </a:p>
      </dgm:t>
    </dgm:pt>
    <dgm:pt modelId="{27F88B58-C4BD-E34B-93E4-3A28D2FF4968}" type="sibTrans" cxnId="{8B808E7D-E09A-784F-88AA-6758A8A35F54}">
      <dgm:prSet/>
      <dgm:spPr/>
      <dgm:t>
        <a:bodyPr/>
        <a:lstStyle/>
        <a:p>
          <a:endParaRPr lang="en-US"/>
        </a:p>
      </dgm:t>
    </dgm:pt>
    <dgm:pt modelId="{4FBC9170-420A-8142-8F10-A227A6661A45}">
      <dgm:prSet phldrT="[Text]"/>
      <dgm:spPr>
        <a:solidFill>
          <a:schemeClr val="bg1">
            <a:lumMod val="75000"/>
          </a:schemeClr>
        </a:solidFill>
      </dgm:spPr>
      <dgm:t>
        <a:bodyPr/>
        <a:lstStyle/>
        <a:p>
          <a:r>
            <a:rPr lang="en-US" dirty="0"/>
            <a:t>Term Frequency (TF &amp; TF-IDF)</a:t>
          </a:r>
        </a:p>
      </dgm:t>
    </dgm:pt>
    <dgm:pt modelId="{A9D4D97D-43E3-A94B-AF5E-7D791D181AAD}" type="parTrans" cxnId="{89918E14-BF23-2742-BE28-946FB0AE1DCB}">
      <dgm:prSet/>
      <dgm:spPr/>
      <dgm:t>
        <a:bodyPr/>
        <a:lstStyle/>
        <a:p>
          <a:endParaRPr lang="en-US"/>
        </a:p>
      </dgm:t>
    </dgm:pt>
    <dgm:pt modelId="{245CB8AC-04D2-094F-920D-E95ADF4E9F26}" type="sibTrans" cxnId="{89918E14-BF23-2742-BE28-946FB0AE1DCB}">
      <dgm:prSet/>
      <dgm:spPr/>
      <dgm:t>
        <a:bodyPr/>
        <a:lstStyle/>
        <a:p>
          <a:endParaRPr lang="en-US"/>
        </a:p>
      </dgm:t>
    </dgm:pt>
    <dgm:pt modelId="{27ACC3B7-8880-5541-8107-3CDEF0785B63}">
      <dgm:prSet phldrT="[Text]"/>
      <dgm:spPr>
        <a:solidFill>
          <a:schemeClr val="bg1">
            <a:lumMod val="75000"/>
          </a:schemeClr>
        </a:solidFill>
      </dgm:spPr>
      <dgm:t>
        <a:bodyPr/>
        <a:lstStyle/>
        <a:p>
          <a:r>
            <a:rPr lang="en-US" dirty="0"/>
            <a:t>Subgroup Comparison (Florida vs. Iowa)</a:t>
          </a:r>
        </a:p>
      </dgm:t>
    </dgm:pt>
    <dgm:pt modelId="{072BEFE4-D1B5-9142-BE9E-20BA6733B1E2}" type="parTrans" cxnId="{E3808683-D2C1-9C4D-A976-3A7A7412A336}">
      <dgm:prSet/>
      <dgm:spPr/>
      <dgm:t>
        <a:bodyPr/>
        <a:lstStyle/>
        <a:p>
          <a:endParaRPr lang="en-US"/>
        </a:p>
      </dgm:t>
    </dgm:pt>
    <dgm:pt modelId="{9A9A37A9-92EF-0A44-9658-394EB9920ACB}" type="sibTrans" cxnId="{E3808683-D2C1-9C4D-A976-3A7A7412A336}">
      <dgm:prSet/>
      <dgm:spPr/>
      <dgm:t>
        <a:bodyPr/>
        <a:lstStyle/>
        <a:p>
          <a:endParaRPr lang="en-US"/>
        </a:p>
      </dgm:t>
    </dgm:pt>
    <dgm:pt modelId="{399D7C20-0F73-AA4E-B801-1EC4746957B8}">
      <dgm:prSet phldrT="[Text]"/>
      <dgm:spPr/>
      <dgm:t>
        <a:bodyPr/>
        <a:lstStyle/>
        <a:p>
          <a:r>
            <a:rPr lang="en-US" dirty="0"/>
            <a:t>Outputs</a:t>
          </a:r>
        </a:p>
      </dgm:t>
    </dgm:pt>
    <dgm:pt modelId="{EF473F6B-99DD-164E-AE27-080824743A36}" type="parTrans" cxnId="{2BB057E9-561C-434C-B5B9-E87EA0C31BA3}">
      <dgm:prSet/>
      <dgm:spPr/>
      <dgm:t>
        <a:bodyPr/>
        <a:lstStyle/>
        <a:p>
          <a:endParaRPr lang="en-US"/>
        </a:p>
      </dgm:t>
    </dgm:pt>
    <dgm:pt modelId="{72611DAA-D922-574C-AA49-8308C51D8FD0}" type="sibTrans" cxnId="{2BB057E9-561C-434C-B5B9-E87EA0C31BA3}">
      <dgm:prSet/>
      <dgm:spPr/>
      <dgm:t>
        <a:bodyPr/>
        <a:lstStyle/>
        <a:p>
          <a:endParaRPr lang="en-US"/>
        </a:p>
      </dgm:t>
    </dgm:pt>
    <dgm:pt modelId="{0A151313-47E9-3A43-9E4F-9AE948DC2BD1}">
      <dgm:prSet phldrT="[Text]"/>
      <dgm:spPr>
        <a:solidFill>
          <a:schemeClr val="bg1">
            <a:lumMod val="75000"/>
          </a:schemeClr>
        </a:solidFill>
      </dgm:spPr>
      <dgm:t>
        <a:bodyPr/>
        <a:lstStyle/>
        <a:p>
          <a:r>
            <a:rPr lang="en-US" dirty="0"/>
            <a:t>Understanding of ideological censorship patterns</a:t>
          </a:r>
        </a:p>
      </dgm:t>
    </dgm:pt>
    <dgm:pt modelId="{DD3888E1-384A-3241-A11E-8B3311A8B55A}" type="parTrans" cxnId="{9DCAAE15-0AA0-564F-A1BB-68DAE2234E02}">
      <dgm:prSet/>
      <dgm:spPr/>
      <dgm:t>
        <a:bodyPr/>
        <a:lstStyle/>
        <a:p>
          <a:endParaRPr lang="en-US"/>
        </a:p>
      </dgm:t>
    </dgm:pt>
    <dgm:pt modelId="{7B55B21D-80C9-A348-A84F-EAAEB2E2E7CC}" type="sibTrans" cxnId="{9DCAAE15-0AA0-564F-A1BB-68DAE2234E02}">
      <dgm:prSet/>
      <dgm:spPr/>
      <dgm:t>
        <a:bodyPr/>
        <a:lstStyle/>
        <a:p>
          <a:endParaRPr lang="en-US"/>
        </a:p>
      </dgm:t>
    </dgm:pt>
    <dgm:pt modelId="{387F4940-DE63-4142-A67A-9431DDC1934A}">
      <dgm:prSet phldrT="[Text]"/>
      <dgm:spPr>
        <a:solidFill>
          <a:schemeClr val="bg1">
            <a:lumMod val="75000"/>
          </a:schemeClr>
        </a:solidFill>
      </dgm:spPr>
      <dgm:t>
        <a:bodyPr/>
        <a:lstStyle/>
        <a:p>
          <a:r>
            <a:rPr lang="en-US" dirty="0"/>
            <a:t>Thematic Analysis (Bigrams, Dictionary Analysis, Theme Prevalence)</a:t>
          </a:r>
        </a:p>
      </dgm:t>
    </dgm:pt>
    <dgm:pt modelId="{A407B81F-92BD-B04B-8DA1-0B6486E6745E}" type="parTrans" cxnId="{84E82FF2-209B-9B49-8A13-0913C2BC60DA}">
      <dgm:prSet/>
      <dgm:spPr/>
      <dgm:t>
        <a:bodyPr/>
        <a:lstStyle/>
        <a:p>
          <a:endParaRPr lang="en-US"/>
        </a:p>
      </dgm:t>
    </dgm:pt>
    <dgm:pt modelId="{98230E6C-EE40-1842-8D5E-3B3078D27B73}" type="sibTrans" cxnId="{84E82FF2-209B-9B49-8A13-0913C2BC60DA}">
      <dgm:prSet/>
      <dgm:spPr/>
      <dgm:t>
        <a:bodyPr/>
        <a:lstStyle/>
        <a:p>
          <a:endParaRPr lang="en-US"/>
        </a:p>
      </dgm:t>
    </dgm:pt>
    <dgm:pt modelId="{18BD1D64-8FAC-3C49-85B5-04D261041128}">
      <dgm:prSet phldrT="[Text]"/>
      <dgm:spPr>
        <a:solidFill>
          <a:schemeClr val="bg1">
            <a:lumMod val="75000"/>
          </a:schemeClr>
        </a:solidFill>
      </dgm:spPr>
      <dgm:t>
        <a:bodyPr/>
        <a:lstStyle/>
        <a:p>
          <a:r>
            <a:rPr lang="en-US" dirty="0"/>
            <a:t>Machine Learning Modeling (Ridge &amp; </a:t>
          </a:r>
          <a:r>
            <a:rPr lang="en-US" dirty="0" err="1"/>
            <a:t>XGBoost</a:t>
          </a:r>
          <a:r>
            <a:rPr lang="en-US" dirty="0"/>
            <a:t>)</a:t>
          </a:r>
        </a:p>
      </dgm:t>
    </dgm:pt>
    <dgm:pt modelId="{44B8A83B-B19A-6044-A4AE-C737B7AE3C84}" type="parTrans" cxnId="{0CBF4B0F-4A74-F447-B4A8-9F8D2533B085}">
      <dgm:prSet/>
      <dgm:spPr/>
      <dgm:t>
        <a:bodyPr/>
        <a:lstStyle/>
        <a:p>
          <a:endParaRPr lang="en-US"/>
        </a:p>
      </dgm:t>
    </dgm:pt>
    <dgm:pt modelId="{FF39A326-B6F9-BF4A-9B2E-96BB7D83E9B8}" type="sibTrans" cxnId="{0CBF4B0F-4A74-F447-B4A8-9F8D2533B085}">
      <dgm:prSet/>
      <dgm:spPr/>
      <dgm:t>
        <a:bodyPr/>
        <a:lstStyle/>
        <a:p>
          <a:endParaRPr lang="en-US"/>
        </a:p>
      </dgm:t>
    </dgm:pt>
    <dgm:pt modelId="{75FBA26D-410C-7147-B276-BF5BC9FBFA79}">
      <dgm:prSet phldrT="[Text]"/>
      <dgm:spPr>
        <a:solidFill>
          <a:schemeClr val="bg1">
            <a:lumMod val="75000"/>
          </a:schemeClr>
        </a:solidFill>
      </dgm:spPr>
      <dgm:t>
        <a:bodyPr/>
        <a:lstStyle/>
        <a:p>
          <a:r>
            <a:rPr lang="en-US" dirty="0"/>
            <a:t>22 banned</a:t>
          </a:r>
        </a:p>
      </dgm:t>
    </dgm:pt>
    <dgm:pt modelId="{20A313D0-4230-254A-A0DB-E9B316B365CC}" type="parTrans" cxnId="{552B672D-07E5-8346-85D7-07E2F53081C4}">
      <dgm:prSet/>
      <dgm:spPr/>
      <dgm:t>
        <a:bodyPr/>
        <a:lstStyle/>
        <a:p>
          <a:endParaRPr lang="en-US"/>
        </a:p>
      </dgm:t>
    </dgm:pt>
    <dgm:pt modelId="{4EEA4093-19C4-B243-8122-8D45429B27CD}" type="sibTrans" cxnId="{552B672D-07E5-8346-85D7-07E2F53081C4}">
      <dgm:prSet/>
      <dgm:spPr/>
      <dgm:t>
        <a:bodyPr/>
        <a:lstStyle/>
        <a:p>
          <a:endParaRPr lang="en-US"/>
        </a:p>
      </dgm:t>
    </dgm:pt>
    <dgm:pt modelId="{1708EE17-F70B-F040-B6A9-802C1676EE02}">
      <dgm:prSet phldrT="[Text]"/>
      <dgm:spPr>
        <a:solidFill>
          <a:schemeClr val="bg1">
            <a:lumMod val="75000"/>
          </a:schemeClr>
        </a:solidFill>
      </dgm:spPr>
      <dgm:t>
        <a:bodyPr/>
        <a:lstStyle/>
        <a:p>
          <a:r>
            <a:rPr lang="en-US" dirty="0"/>
            <a:t>27 unrestricted</a:t>
          </a:r>
        </a:p>
      </dgm:t>
    </dgm:pt>
    <dgm:pt modelId="{31FD1D70-065E-1140-8ADE-A0E6475FF39F}" type="parTrans" cxnId="{FD28900A-2EDE-FD40-BD23-632713636120}">
      <dgm:prSet/>
      <dgm:spPr/>
      <dgm:t>
        <a:bodyPr/>
        <a:lstStyle/>
        <a:p>
          <a:endParaRPr lang="en-US"/>
        </a:p>
      </dgm:t>
    </dgm:pt>
    <dgm:pt modelId="{CD929CEA-7ADA-CB43-8D16-1352965B62A9}" type="sibTrans" cxnId="{FD28900A-2EDE-FD40-BD23-632713636120}">
      <dgm:prSet/>
      <dgm:spPr/>
      <dgm:t>
        <a:bodyPr/>
        <a:lstStyle/>
        <a:p>
          <a:endParaRPr lang="en-US"/>
        </a:p>
      </dgm:t>
    </dgm:pt>
    <dgm:pt modelId="{7BB7E133-D5C6-4E4A-802A-4615B27BEAFC}">
      <dgm:prSet phldrT="[Text]"/>
      <dgm:spPr>
        <a:solidFill>
          <a:schemeClr val="bg1">
            <a:lumMod val="75000"/>
          </a:schemeClr>
        </a:solidFill>
      </dgm:spPr>
      <dgm:t>
        <a:bodyPr/>
        <a:lstStyle/>
        <a:p>
          <a:r>
            <a:rPr lang="en-US" dirty="0"/>
            <a:t>Identify diverging, converging, or isolated regional patterns in censorship</a:t>
          </a:r>
        </a:p>
      </dgm:t>
    </dgm:pt>
    <dgm:pt modelId="{9FB6BA7A-69FA-8647-8A8F-C7675B73CF23}" type="parTrans" cxnId="{D2A374BB-5717-9A4B-A042-F41D094C0E78}">
      <dgm:prSet/>
      <dgm:spPr/>
      <dgm:t>
        <a:bodyPr/>
        <a:lstStyle/>
        <a:p>
          <a:endParaRPr lang="en-US"/>
        </a:p>
      </dgm:t>
    </dgm:pt>
    <dgm:pt modelId="{56E6D588-CC96-4D40-8DD8-C03BB0D36213}" type="sibTrans" cxnId="{D2A374BB-5717-9A4B-A042-F41D094C0E78}">
      <dgm:prSet/>
      <dgm:spPr/>
      <dgm:t>
        <a:bodyPr/>
        <a:lstStyle/>
        <a:p>
          <a:endParaRPr lang="en-US"/>
        </a:p>
      </dgm:t>
    </dgm:pt>
    <dgm:pt modelId="{78C2CD45-9EC6-6C41-BDC7-87EB0D1AD85B}">
      <dgm:prSet phldrT="[Text]"/>
      <dgm:spPr>
        <a:solidFill>
          <a:schemeClr val="bg1">
            <a:lumMod val="75000"/>
          </a:schemeClr>
        </a:solidFill>
      </dgm:spPr>
      <dgm:t>
        <a:bodyPr/>
        <a:lstStyle/>
        <a:p>
          <a:endParaRPr lang="en-US" dirty="0"/>
        </a:p>
      </dgm:t>
    </dgm:pt>
    <dgm:pt modelId="{C0916AAC-569F-5047-9B9B-027E50B6D2D1}" type="parTrans" cxnId="{19655152-C16D-0244-9F96-3FE105FF22CB}">
      <dgm:prSet/>
      <dgm:spPr/>
      <dgm:t>
        <a:bodyPr/>
        <a:lstStyle/>
        <a:p>
          <a:endParaRPr lang="en-US"/>
        </a:p>
      </dgm:t>
    </dgm:pt>
    <dgm:pt modelId="{134F6691-6312-DD4F-BE09-92489019A94B}" type="sibTrans" cxnId="{19655152-C16D-0244-9F96-3FE105FF22CB}">
      <dgm:prSet/>
      <dgm:spPr/>
      <dgm:t>
        <a:bodyPr/>
        <a:lstStyle/>
        <a:p>
          <a:endParaRPr lang="en-US"/>
        </a:p>
      </dgm:t>
    </dgm:pt>
    <dgm:pt modelId="{7DCC30B2-6B27-E747-8718-5165BD7AEBAC}" type="pres">
      <dgm:prSet presAssocID="{568577AB-D85E-9240-A0CE-75CE9F3E8335}" presName="rootnode" presStyleCnt="0">
        <dgm:presLayoutVars>
          <dgm:chMax/>
          <dgm:chPref/>
          <dgm:dir/>
          <dgm:animLvl val="lvl"/>
        </dgm:presLayoutVars>
      </dgm:prSet>
      <dgm:spPr/>
    </dgm:pt>
    <dgm:pt modelId="{691F2911-0327-9042-9187-78ED68B29E8F}" type="pres">
      <dgm:prSet presAssocID="{5FB51DB6-4081-054A-822E-731370A8FCB8}" presName="composite" presStyleCnt="0"/>
      <dgm:spPr/>
    </dgm:pt>
    <dgm:pt modelId="{0CFC70FF-BB7D-3247-9DA8-3EF5EFC1845C}" type="pres">
      <dgm:prSet presAssocID="{5FB51DB6-4081-054A-822E-731370A8FCB8}" presName="bentUpArrow1" presStyleLbl="alignImgPlace1" presStyleIdx="0" presStyleCnt="2" custLinFactNeighborX="-22329" custLinFactNeighborY="-877"/>
      <dgm:spPr/>
    </dgm:pt>
    <dgm:pt modelId="{1A660149-5BBF-C346-9A67-7B33D0C1B432}" type="pres">
      <dgm:prSet presAssocID="{5FB51DB6-4081-054A-822E-731370A8FCB8}" presName="ParentText" presStyleLbl="node1" presStyleIdx="0" presStyleCnt="3" custScaleX="148451" custLinFactNeighborX="-31897" custLinFactNeighborY="-744">
        <dgm:presLayoutVars>
          <dgm:chMax val="1"/>
          <dgm:chPref val="1"/>
          <dgm:bulletEnabled val="1"/>
        </dgm:presLayoutVars>
      </dgm:prSet>
      <dgm:spPr/>
    </dgm:pt>
    <dgm:pt modelId="{7969EBD4-24FE-4B48-8739-689799BB0B5B}" type="pres">
      <dgm:prSet presAssocID="{5FB51DB6-4081-054A-822E-731370A8FCB8}" presName="ChildText" presStyleLbl="revTx" presStyleIdx="0" presStyleCnt="3" custScaleX="282974" custLinFactNeighborX="81620" custLinFactNeighborY="-920">
        <dgm:presLayoutVars>
          <dgm:chMax val="0"/>
          <dgm:chPref val="0"/>
          <dgm:bulletEnabled val="1"/>
        </dgm:presLayoutVars>
      </dgm:prSet>
      <dgm:spPr/>
    </dgm:pt>
    <dgm:pt modelId="{6F5152F3-02DF-0943-B087-6F4FA798706C}" type="pres">
      <dgm:prSet presAssocID="{D2129CE2-600E-DE4C-9869-3096C5BEEAE8}" presName="sibTrans" presStyleCnt="0"/>
      <dgm:spPr/>
    </dgm:pt>
    <dgm:pt modelId="{94A267EE-5649-CA41-9F83-B0B118F31051}" type="pres">
      <dgm:prSet presAssocID="{0EFF3F60-D9D1-E647-B23F-2809DE660C7B}" presName="composite" presStyleCnt="0"/>
      <dgm:spPr/>
    </dgm:pt>
    <dgm:pt modelId="{7BC58323-7B8B-444A-9E4B-3D38B84D79EA}" type="pres">
      <dgm:prSet presAssocID="{0EFF3F60-D9D1-E647-B23F-2809DE660C7B}" presName="bentUpArrow1" presStyleLbl="alignImgPlace1" presStyleIdx="1" presStyleCnt="2" custLinFactNeighborX="-20789" custLinFactNeighborY="-877"/>
      <dgm:spPr/>
    </dgm:pt>
    <dgm:pt modelId="{1646A910-44E7-1442-8AE7-CB836B2C27DB}" type="pres">
      <dgm:prSet presAssocID="{0EFF3F60-D9D1-E647-B23F-2809DE660C7B}" presName="ParentText" presStyleLbl="node1" presStyleIdx="1" presStyleCnt="3" custScaleX="148451" custLinFactNeighborX="-35742" custLinFactNeighborY="-744">
        <dgm:presLayoutVars>
          <dgm:chMax val="1"/>
          <dgm:chPref val="1"/>
          <dgm:bulletEnabled val="1"/>
        </dgm:presLayoutVars>
      </dgm:prSet>
      <dgm:spPr/>
    </dgm:pt>
    <dgm:pt modelId="{DD9CE347-6639-0341-8C4E-7393A72FA2F3}" type="pres">
      <dgm:prSet presAssocID="{0EFF3F60-D9D1-E647-B23F-2809DE660C7B}" presName="ChildText" presStyleLbl="revTx" presStyleIdx="1" presStyleCnt="3" custScaleX="330959" custLinFactX="464" custLinFactNeighborX="100000" custLinFactNeighborY="-718">
        <dgm:presLayoutVars>
          <dgm:chMax val="0"/>
          <dgm:chPref val="0"/>
          <dgm:bulletEnabled val="1"/>
        </dgm:presLayoutVars>
      </dgm:prSet>
      <dgm:spPr/>
    </dgm:pt>
    <dgm:pt modelId="{0A2BB110-2678-2641-8433-373579E414E7}" type="pres">
      <dgm:prSet presAssocID="{27F88B58-C4BD-E34B-93E4-3A28D2FF4968}" presName="sibTrans" presStyleCnt="0"/>
      <dgm:spPr/>
    </dgm:pt>
    <dgm:pt modelId="{E5B7035B-B468-9244-B16D-0D08EF12D0B5}" type="pres">
      <dgm:prSet presAssocID="{399D7C20-0F73-AA4E-B801-1EC4746957B8}" presName="composite" presStyleCnt="0"/>
      <dgm:spPr/>
    </dgm:pt>
    <dgm:pt modelId="{84E333EB-4C12-1A4A-8F5A-B6F257BC31E4}" type="pres">
      <dgm:prSet presAssocID="{399D7C20-0F73-AA4E-B801-1EC4746957B8}" presName="ParentText" presStyleLbl="node1" presStyleIdx="2" presStyleCnt="3" custScaleX="148451" custLinFactNeighborX="-33557" custLinFactNeighborY="-653">
        <dgm:presLayoutVars>
          <dgm:chMax val="1"/>
          <dgm:chPref val="1"/>
          <dgm:bulletEnabled val="1"/>
        </dgm:presLayoutVars>
      </dgm:prSet>
      <dgm:spPr/>
    </dgm:pt>
    <dgm:pt modelId="{0D056F37-53D9-904E-968B-E48B706F8672}" type="pres">
      <dgm:prSet presAssocID="{399D7C20-0F73-AA4E-B801-1EC4746957B8}" presName="FinalChildText" presStyleLbl="revTx" presStyleIdx="2" presStyleCnt="3" custScaleX="219827" custLinFactNeighborX="47319" custLinFactNeighborY="2115">
        <dgm:presLayoutVars>
          <dgm:chMax val="0"/>
          <dgm:chPref val="0"/>
          <dgm:bulletEnabled val="1"/>
        </dgm:presLayoutVars>
      </dgm:prSet>
      <dgm:spPr/>
    </dgm:pt>
  </dgm:ptLst>
  <dgm:cxnLst>
    <dgm:cxn modelId="{FD28900A-2EDE-FD40-BD23-632713636120}" srcId="{5FD5BED9-ADB8-0D4D-9CD0-CC1FC5754097}" destId="{1708EE17-F70B-F040-B6A9-802C1676EE02}" srcOrd="1" destOrd="0" parTransId="{31FD1D70-065E-1140-8ADE-A0E6475FF39F}" sibTransId="{CD929CEA-7ADA-CB43-8D16-1352965B62A9}"/>
    <dgm:cxn modelId="{0CBF4B0F-4A74-F447-B4A8-9F8D2533B085}" srcId="{0EFF3F60-D9D1-E647-B23F-2809DE660C7B}" destId="{18BD1D64-8FAC-3C49-85B5-04D261041128}" srcOrd="3" destOrd="0" parTransId="{44B8A83B-B19A-6044-A4AE-C737B7AE3C84}" sibTransId="{FF39A326-B6F9-BF4A-9B2E-96BB7D83E9B8}"/>
    <dgm:cxn modelId="{E2953312-CCB7-D448-BB3B-220F606A40FB}" type="presOf" srcId="{EFED05EF-6D0F-3C44-9912-18A760CF79DF}" destId="{7969EBD4-24FE-4B48-8739-689799BB0B5B}" srcOrd="0" destOrd="3" presId="urn:microsoft.com/office/officeart/2005/8/layout/StepDownProcess"/>
    <dgm:cxn modelId="{89918E14-BF23-2742-BE28-946FB0AE1DCB}" srcId="{0EFF3F60-D9D1-E647-B23F-2809DE660C7B}" destId="{4FBC9170-420A-8142-8F10-A227A6661A45}" srcOrd="0" destOrd="0" parTransId="{A9D4D97D-43E3-A94B-AF5E-7D791D181AAD}" sibTransId="{245CB8AC-04D2-094F-920D-E95ADF4E9F26}"/>
    <dgm:cxn modelId="{9DCAAE15-0AA0-564F-A1BB-68DAE2234E02}" srcId="{399D7C20-0F73-AA4E-B801-1EC4746957B8}" destId="{0A151313-47E9-3A43-9E4F-9AE948DC2BD1}" srcOrd="0" destOrd="0" parTransId="{DD3888E1-384A-3241-A11E-8B3311A8B55A}" sibTransId="{7B55B21D-80C9-A348-A84F-EAAEB2E2E7CC}"/>
    <dgm:cxn modelId="{552B672D-07E5-8346-85D7-07E2F53081C4}" srcId="{5FD5BED9-ADB8-0D4D-9CD0-CC1FC5754097}" destId="{75FBA26D-410C-7147-B276-BF5BC9FBFA79}" srcOrd="0" destOrd="0" parTransId="{20A313D0-4230-254A-A0DB-E9B316B365CC}" sibTransId="{4EEA4093-19C4-B243-8122-8D45429B27CD}"/>
    <dgm:cxn modelId="{FBEFDF33-252E-C043-A81B-5E02F05DCE4C}" type="presOf" srcId="{18BD1D64-8FAC-3C49-85B5-04D261041128}" destId="{DD9CE347-6639-0341-8C4E-7393A72FA2F3}" srcOrd="0" destOrd="3" presId="urn:microsoft.com/office/officeart/2005/8/layout/StepDownProcess"/>
    <dgm:cxn modelId="{71671538-18AF-5543-8546-C0E0EDFD39F2}" type="presOf" srcId="{75FBA26D-410C-7147-B276-BF5BC9FBFA79}" destId="{7969EBD4-24FE-4B48-8739-689799BB0B5B}" srcOrd="0" destOrd="1" presId="urn:microsoft.com/office/officeart/2005/8/layout/StepDownProcess"/>
    <dgm:cxn modelId="{1CAAB63F-E568-FF44-A9BC-E73933C39A7B}" srcId="{5FB51DB6-4081-054A-822E-731370A8FCB8}" destId="{EFED05EF-6D0F-3C44-9912-18A760CF79DF}" srcOrd="1" destOrd="0" parTransId="{BA1308E1-2ACC-5E4D-A813-1BEE4D53101A}" sibTransId="{FA446EF4-03E6-3E42-8AAF-C056D1FBC728}"/>
    <dgm:cxn modelId="{78EACF44-54B2-7F44-A43C-3B2717320D6D}" type="presOf" srcId="{5FD5BED9-ADB8-0D4D-9CD0-CC1FC5754097}" destId="{7969EBD4-24FE-4B48-8739-689799BB0B5B}" srcOrd="0" destOrd="0" presId="urn:microsoft.com/office/officeart/2005/8/layout/StepDownProcess"/>
    <dgm:cxn modelId="{680F7945-12DB-EA4C-BA66-4E90426D77C0}" type="presOf" srcId="{399D7C20-0F73-AA4E-B801-1EC4746957B8}" destId="{84E333EB-4C12-1A4A-8F5A-B6F257BC31E4}" srcOrd="0" destOrd="0" presId="urn:microsoft.com/office/officeart/2005/8/layout/StepDownProcess"/>
    <dgm:cxn modelId="{4D9C1051-E54D-884F-9752-53A828EFEEC5}" type="presOf" srcId="{568577AB-D85E-9240-A0CE-75CE9F3E8335}" destId="{7DCC30B2-6B27-E747-8718-5165BD7AEBAC}" srcOrd="0" destOrd="0" presId="urn:microsoft.com/office/officeart/2005/8/layout/StepDownProcess"/>
    <dgm:cxn modelId="{19655152-C16D-0244-9F96-3FE105FF22CB}" srcId="{399D7C20-0F73-AA4E-B801-1EC4746957B8}" destId="{78C2CD45-9EC6-6C41-BDC7-87EB0D1AD85B}" srcOrd="2" destOrd="0" parTransId="{C0916AAC-569F-5047-9B9B-027E50B6D2D1}" sibTransId="{134F6691-6312-DD4F-BE09-92489019A94B}"/>
    <dgm:cxn modelId="{A957B660-61FE-7846-854F-E6D1E00D4B24}" srcId="{568577AB-D85E-9240-A0CE-75CE9F3E8335}" destId="{5FB51DB6-4081-054A-822E-731370A8FCB8}" srcOrd="0" destOrd="0" parTransId="{C35411EA-EF3F-B041-B509-8EF56E403D57}" sibTransId="{D2129CE2-600E-DE4C-9869-3096C5BEEAE8}"/>
    <dgm:cxn modelId="{9DBEEE69-3777-2C41-B588-D483F40F790B}" srcId="{5FB51DB6-4081-054A-822E-731370A8FCB8}" destId="{5FD5BED9-ADB8-0D4D-9CD0-CC1FC5754097}" srcOrd="0" destOrd="0" parTransId="{0D1358C7-B2DF-2449-9FED-0F973B6AC007}" sibTransId="{CF79AE48-7EA2-DD41-B600-1B960998CF81}"/>
    <dgm:cxn modelId="{8B808E7D-E09A-784F-88AA-6758A8A35F54}" srcId="{568577AB-D85E-9240-A0CE-75CE9F3E8335}" destId="{0EFF3F60-D9D1-E647-B23F-2809DE660C7B}" srcOrd="1" destOrd="0" parTransId="{C2E2137E-15B6-BD44-A086-0A1DDE4F7E74}" sibTransId="{27F88B58-C4BD-E34B-93E4-3A28D2FF4968}"/>
    <dgm:cxn modelId="{FCF7AB80-C403-E54C-9789-9B1B0EBAEDC4}" type="presOf" srcId="{4FBC9170-420A-8142-8F10-A227A6661A45}" destId="{DD9CE347-6639-0341-8C4E-7393A72FA2F3}" srcOrd="0" destOrd="0" presId="urn:microsoft.com/office/officeart/2005/8/layout/StepDownProcess"/>
    <dgm:cxn modelId="{E3808683-D2C1-9C4D-A976-3A7A7412A336}" srcId="{0EFF3F60-D9D1-E647-B23F-2809DE660C7B}" destId="{27ACC3B7-8880-5541-8107-3CDEF0785B63}" srcOrd="1" destOrd="0" parTransId="{072BEFE4-D1B5-9142-BE9E-20BA6733B1E2}" sibTransId="{9A9A37A9-92EF-0A44-9658-394EB9920ACB}"/>
    <dgm:cxn modelId="{F8507984-DD61-3947-8C65-B52A8208D181}" type="presOf" srcId="{1708EE17-F70B-F040-B6A9-802C1676EE02}" destId="{7969EBD4-24FE-4B48-8739-689799BB0B5B}" srcOrd="0" destOrd="2" presId="urn:microsoft.com/office/officeart/2005/8/layout/StepDownProcess"/>
    <dgm:cxn modelId="{3B542EA6-7498-A142-80B9-302D112DE575}" type="presOf" srcId="{0EFF3F60-D9D1-E647-B23F-2809DE660C7B}" destId="{1646A910-44E7-1442-8AE7-CB836B2C27DB}" srcOrd="0" destOrd="0" presId="urn:microsoft.com/office/officeart/2005/8/layout/StepDownProcess"/>
    <dgm:cxn modelId="{417752A7-387E-A04D-A478-BDC8A9C6442C}" type="presOf" srcId="{387F4940-DE63-4142-A67A-9431DDC1934A}" destId="{DD9CE347-6639-0341-8C4E-7393A72FA2F3}" srcOrd="0" destOrd="2" presId="urn:microsoft.com/office/officeart/2005/8/layout/StepDownProcess"/>
    <dgm:cxn modelId="{7CEF70BA-620B-0749-B2A9-EAAFE2A3FCAB}" type="presOf" srcId="{78C2CD45-9EC6-6C41-BDC7-87EB0D1AD85B}" destId="{0D056F37-53D9-904E-968B-E48B706F8672}" srcOrd="0" destOrd="2" presId="urn:microsoft.com/office/officeart/2005/8/layout/StepDownProcess"/>
    <dgm:cxn modelId="{D2A374BB-5717-9A4B-A042-F41D094C0E78}" srcId="{399D7C20-0F73-AA4E-B801-1EC4746957B8}" destId="{7BB7E133-D5C6-4E4A-802A-4615B27BEAFC}" srcOrd="1" destOrd="0" parTransId="{9FB6BA7A-69FA-8647-8A8F-C7675B73CF23}" sibTransId="{56E6D588-CC96-4D40-8DD8-C03BB0D36213}"/>
    <dgm:cxn modelId="{29FE03CE-2D2E-234B-932C-714A7C90F19B}" type="presOf" srcId="{0A151313-47E9-3A43-9E4F-9AE948DC2BD1}" destId="{0D056F37-53D9-904E-968B-E48B706F8672}" srcOrd="0" destOrd="0" presId="urn:microsoft.com/office/officeart/2005/8/layout/StepDownProcess"/>
    <dgm:cxn modelId="{AD82D2D6-88EE-0D47-9B20-D8B49DCCFC6F}" type="presOf" srcId="{5FB51DB6-4081-054A-822E-731370A8FCB8}" destId="{1A660149-5BBF-C346-9A67-7B33D0C1B432}" srcOrd="0" destOrd="0" presId="urn:microsoft.com/office/officeart/2005/8/layout/StepDownProcess"/>
    <dgm:cxn modelId="{05E5AEE5-FB18-F343-8CA9-D803DFF345F9}" type="presOf" srcId="{27ACC3B7-8880-5541-8107-3CDEF0785B63}" destId="{DD9CE347-6639-0341-8C4E-7393A72FA2F3}" srcOrd="0" destOrd="1" presId="urn:microsoft.com/office/officeart/2005/8/layout/StepDownProcess"/>
    <dgm:cxn modelId="{033E53E8-2E11-724D-8A02-3A7EF3621F3D}" type="presOf" srcId="{7BB7E133-D5C6-4E4A-802A-4615B27BEAFC}" destId="{0D056F37-53D9-904E-968B-E48B706F8672}" srcOrd="0" destOrd="1" presId="urn:microsoft.com/office/officeart/2005/8/layout/StepDownProcess"/>
    <dgm:cxn modelId="{2BB057E9-561C-434C-B5B9-E87EA0C31BA3}" srcId="{568577AB-D85E-9240-A0CE-75CE9F3E8335}" destId="{399D7C20-0F73-AA4E-B801-1EC4746957B8}" srcOrd="2" destOrd="0" parTransId="{EF473F6B-99DD-164E-AE27-080824743A36}" sibTransId="{72611DAA-D922-574C-AA49-8308C51D8FD0}"/>
    <dgm:cxn modelId="{84E82FF2-209B-9B49-8A13-0913C2BC60DA}" srcId="{0EFF3F60-D9D1-E647-B23F-2809DE660C7B}" destId="{387F4940-DE63-4142-A67A-9431DDC1934A}" srcOrd="2" destOrd="0" parTransId="{A407B81F-92BD-B04B-8DA1-0B6486E6745E}" sibTransId="{98230E6C-EE40-1842-8D5E-3B3078D27B73}"/>
    <dgm:cxn modelId="{E070A79A-117E-1649-B7A2-953E6B6735EC}" type="presParOf" srcId="{7DCC30B2-6B27-E747-8718-5165BD7AEBAC}" destId="{691F2911-0327-9042-9187-78ED68B29E8F}" srcOrd="0" destOrd="0" presId="urn:microsoft.com/office/officeart/2005/8/layout/StepDownProcess"/>
    <dgm:cxn modelId="{A7BE9CEB-8ADC-1D4A-A27F-F8F02CC9C70D}" type="presParOf" srcId="{691F2911-0327-9042-9187-78ED68B29E8F}" destId="{0CFC70FF-BB7D-3247-9DA8-3EF5EFC1845C}" srcOrd="0" destOrd="0" presId="urn:microsoft.com/office/officeart/2005/8/layout/StepDownProcess"/>
    <dgm:cxn modelId="{5BD29B0B-3BF6-7C44-AEFC-B782398E9FAF}" type="presParOf" srcId="{691F2911-0327-9042-9187-78ED68B29E8F}" destId="{1A660149-5BBF-C346-9A67-7B33D0C1B432}" srcOrd="1" destOrd="0" presId="urn:microsoft.com/office/officeart/2005/8/layout/StepDownProcess"/>
    <dgm:cxn modelId="{78DF537C-6A74-134D-9A7E-45C6EC5BA236}" type="presParOf" srcId="{691F2911-0327-9042-9187-78ED68B29E8F}" destId="{7969EBD4-24FE-4B48-8739-689799BB0B5B}" srcOrd="2" destOrd="0" presId="urn:microsoft.com/office/officeart/2005/8/layout/StepDownProcess"/>
    <dgm:cxn modelId="{62A5FA4C-8089-6E45-853D-11D983FE0CEB}" type="presParOf" srcId="{7DCC30B2-6B27-E747-8718-5165BD7AEBAC}" destId="{6F5152F3-02DF-0943-B087-6F4FA798706C}" srcOrd="1" destOrd="0" presId="urn:microsoft.com/office/officeart/2005/8/layout/StepDownProcess"/>
    <dgm:cxn modelId="{CF7946D2-D853-C54B-8E7E-6537C6017A20}" type="presParOf" srcId="{7DCC30B2-6B27-E747-8718-5165BD7AEBAC}" destId="{94A267EE-5649-CA41-9F83-B0B118F31051}" srcOrd="2" destOrd="0" presId="urn:microsoft.com/office/officeart/2005/8/layout/StepDownProcess"/>
    <dgm:cxn modelId="{EA8CF564-67FB-514D-9BB8-C8424D8E5246}" type="presParOf" srcId="{94A267EE-5649-CA41-9F83-B0B118F31051}" destId="{7BC58323-7B8B-444A-9E4B-3D38B84D79EA}" srcOrd="0" destOrd="0" presId="urn:microsoft.com/office/officeart/2005/8/layout/StepDownProcess"/>
    <dgm:cxn modelId="{AD049D83-00B1-D749-AFF9-F7953B8DFB4F}" type="presParOf" srcId="{94A267EE-5649-CA41-9F83-B0B118F31051}" destId="{1646A910-44E7-1442-8AE7-CB836B2C27DB}" srcOrd="1" destOrd="0" presId="urn:microsoft.com/office/officeart/2005/8/layout/StepDownProcess"/>
    <dgm:cxn modelId="{9A420701-C78B-0344-B8F9-54901588A193}" type="presParOf" srcId="{94A267EE-5649-CA41-9F83-B0B118F31051}" destId="{DD9CE347-6639-0341-8C4E-7393A72FA2F3}" srcOrd="2" destOrd="0" presId="urn:microsoft.com/office/officeart/2005/8/layout/StepDownProcess"/>
    <dgm:cxn modelId="{737A58B0-D1EA-B449-A651-B3FEE915E0A0}" type="presParOf" srcId="{7DCC30B2-6B27-E747-8718-5165BD7AEBAC}" destId="{0A2BB110-2678-2641-8433-373579E414E7}" srcOrd="3" destOrd="0" presId="urn:microsoft.com/office/officeart/2005/8/layout/StepDownProcess"/>
    <dgm:cxn modelId="{63CD5F7D-1B68-404C-A2CB-FADAD253E1AD}" type="presParOf" srcId="{7DCC30B2-6B27-E747-8718-5165BD7AEBAC}" destId="{E5B7035B-B468-9244-B16D-0D08EF12D0B5}" srcOrd="4" destOrd="0" presId="urn:microsoft.com/office/officeart/2005/8/layout/StepDownProcess"/>
    <dgm:cxn modelId="{C352332F-C6EF-9540-B241-5F5E160F7716}" type="presParOf" srcId="{E5B7035B-B468-9244-B16D-0D08EF12D0B5}" destId="{84E333EB-4C12-1A4A-8F5A-B6F257BC31E4}" srcOrd="0" destOrd="0" presId="urn:microsoft.com/office/officeart/2005/8/layout/StepDownProcess"/>
    <dgm:cxn modelId="{E8F6166F-47DA-7A4D-A9EC-13B8B15FA353}" type="presParOf" srcId="{E5B7035B-B468-9244-B16D-0D08EF12D0B5}" destId="{0D056F37-53D9-904E-968B-E48B706F8672}" srcOrd="1"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75C2DE-3630-1C4C-A105-022F679CC565}" type="doc">
      <dgm:prSet loTypeId="urn:microsoft.com/office/officeart/2005/8/layout/hList1" loCatId="" qsTypeId="urn:microsoft.com/office/officeart/2005/8/quickstyle/simple1" qsCatId="simple" csTypeId="urn:microsoft.com/office/officeart/2005/8/colors/accent0_3" csCatId="mainScheme" phldr="1"/>
      <dgm:spPr/>
      <dgm:t>
        <a:bodyPr/>
        <a:lstStyle/>
        <a:p>
          <a:endParaRPr lang="en-US"/>
        </a:p>
      </dgm:t>
    </dgm:pt>
    <dgm:pt modelId="{F6B0362D-E7C0-EA47-858A-80016BA6A714}">
      <dgm:prSet phldrT="[Text]"/>
      <dgm:spPr/>
      <dgm:t>
        <a:bodyPr/>
        <a:lstStyle/>
        <a:p>
          <a:r>
            <a:rPr lang="en-US" dirty="0"/>
            <a:t>Florida</a:t>
          </a:r>
        </a:p>
      </dgm:t>
    </dgm:pt>
    <dgm:pt modelId="{B2C507B3-B1F5-1145-B1FC-84AFA3343BC9}" type="parTrans" cxnId="{7863B2F2-3CCA-7541-8BE0-E459B1986CAD}">
      <dgm:prSet/>
      <dgm:spPr/>
      <dgm:t>
        <a:bodyPr/>
        <a:lstStyle/>
        <a:p>
          <a:endParaRPr lang="en-US"/>
        </a:p>
      </dgm:t>
    </dgm:pt>
    <dgm:pt modelId="{563BC746-2AF8-684A-A5B2-AFECBB795C93}" type="sibTrans" cxnId="{7863B2F2-3CCA-7541-8BE0-E459B1986CAD}">
      <dgm:prSet/>
      <dgm:spPr/>
      <dgm:t>
        <a:bodyPr/>
        <a:lstStyle/>
        <a:p>
          <a:endParaRPr lang="en-US"/>
        </a:p>
      </dgm:t>
    </dgm:pt>
    <dgm:pt modelId="{B4B5842D-FCE3-BC4B-AC8C-CC02C9F91F11}">
      <dgm:prSet phldrT="[Text]"/>
      <dgm:spPr/>
      <dgm:t>
        <a:bodyPr/>
        <a:lstStyle/>
        <a:p>
          <a:r>
            <a:rPr lang="en-US" b="0" i="1" u="none" dirty="0"/>
            <a:t>Wuthering Heights</a:t>
          </a:r>
          <a:r>
            <a:rPr lang="en-US" b="0" i="0" u="none" dirty="0"/>
            <a:t> </a:t>
          </a:r>
          <a:endParaRPr lang="en-US" dirty="0"/>
        </a:p>
      </dgm:t>
    </dgm:pt>
    <dgm:pt modelId="{D2873FCC-926C-774B-A81E-784EF3E3965C}" type="parTrans" cxnId="{64D9B4D0-D260-FD44-B65C-3E1E014854DD}">
      <dgm:prSet/>
      <dgm:spPr/>
      <dgm:t>
        <a:bodyPr/>
        <a:lstStyle/>
        <a:p>
          <a:endParaRPr lang="en-US"/>
        </a:p>
      </dgm:t>
    </dgm:pt>
    <dgm:pt modelId="{2A5F0CA2-C990-804D-902E-13BC8F9F6E6A}" type="sibTrans" cxnId="{64D9B4D0-D260-FD44-B65C-3E1E014854DD}">
      <dgm:prSet/>
      <dgm:spPr/>
      <dgm:t>
        <a:bodyPr/>
        <a:lstStyle/>
        <a:p>
          <a:endParaRPr lang="en-US"/>
        </a:p>
      </dgm:t>
    </dgm:pt>
    <dgm:pt modelId="{8A6C4FF3-4A6F-714F-997A-13C76E620142}">
      <dgm:prSet phldrT="[Text]"/>
      <dgm:spPr/>
      <dgm:t>
        <a:bodyPr/>
        <a:lstStyle/>
        <a:p>
          <a:r>
            <a:rPr lang="en-US" dirty="0"/>
            <a:t>Iowa</a:t>
          </a:r>
        </a:p>
      </dgm:t>
    </dgm:pt>
    <dgm:pt modelId="{1B49D9D2-DD63-CF41-857D-776F36B2F032}" type="parTrans" cxnId="{682A242F-BD6A-1B43-9A01-F8097C66A4B0}">
      <dgm:prSet/>
      <dgm:spPr/>
      <dgm:t>
        <a:bodyPr/>
        <a:lstStyle/>
        <a:p>
          <a:endParaRPr lang="en-US"/>
        </a:p>
      </dgm:t>
    </dgm:pt>
    <dgm:pt modelId="{C95B9EEB-BDCD-D442-808A-E93A20637305}" type="sibTrans" cxnId="{682A242F-BD6A-1B43-9A01-F8097C66A4B0}">
      <dgm:prSet/>
      <dgm:spPr/>
      <dgm:t>
        <a:bodyPr/>
        <a:lstStyle/>
        <a:p>
          <a:endParaRPr lang="en-US"/>
        </a:p>
      </dgm:t>
    </dgm:pt>
    <dgm:pt modelId="{4B105BE8-CE1F-C140-B040-AA71F00ECAE2}">
      <dgm:prSet phldrT="[Text]"/>
      <dgm:spPr/>
      <dgm:t>
        <a:bodyPr/>
        <a:lstStyle/>
        <a:p>
          <a:pPr marL="171450" lvl="1" indent="0" algn="l" defTabSz="800100">
            <a:lnSpc>
              <a:spcPct val="90000"/>
            </a:lnSpc>
            <a:spcBef>
              <a:spcPct val="0"/>
            </a:spcBef>
            <a:spcAft>
              <a:spcPct val="15000"/>
            </a:spcAft>
          </a:pPr>
          <a:r>
            <a:rPr lang="en-US" sz="1800" b="0" i="1" u="none" kern="1200" dirty="0"/>
            <a:t>The Picture of Dorian Gray</a:t>
          </a:r>
          <a:endParaRPr lang="en-US" sz="1800" kern="1200" dirty="0"/>
        </a:p>
      </dgm:t>
    </dgm:pt>
    <dgm:pt modelId="{6F546964-DF28-4745-932B-C12A94F6C0E2}" type="parTrans" cxnId="{D38D12F2-9A6A-7A41-9B0F-A9F9B2DD5D85}">
      <dgm:prSet/>
      <dgm:spPr/>
      <dgm:t>
        <a:bodyPr/>
        <a:lstStyle/>
        <a:p>
          <a:endParaRPr lang="en-US"/>
        </a:p>
      </dgm:t>
    </dgm:pt>
    <dgm:pt modelId="{3283869E-F218-7147-BE78-C5CB2DFCCD16}" type="sibTrans" cxnId="{D38D12F2-9A6A-7A41-9B0F-A9F9B2DD5D85}">
      <dgm:prSet/>
      <dgm:spPr/>
      <dgm:t>
        <a:bodyPr/>
        <a:lstStyle/>
        <a:p>
          <a:endParaRPr lang="en-US"/>
        </a:p>
      </dgm:t>
    </dgm:pt>
    <dgm:pt modelId="{28611B5D-EB22-DA45-BFC3-8407E9C402E0}">
      <dgm:prSet phldrT="[Text]"/>
      <dgm:spPr/>
      <dgm:t>
        <a:bodyPr/>
        <a:lstStyle/>
        <a:p>
          <a:r>
            <a:rPr lang="en-US" b="0" i="1" u="none" dirty="0"/>
            <a:t>The Taming of the Shrew</a:t>
          </a:r>
          <a:endParaRPr lang="en-US" dirty="0"/>
        </a:p>
      </dgm:t>
    </dgm:pt>
    <dgm:pt modelId="{582A865B-7944-3C45-87A9-9E676B77A420}" type="parTrans" cxnId="{3BC0F95F-085C-B44B-A2F2-34D78CDC17EA}">
      <dgm:prSet/>
      <dgm:spPr/>
      <dgm:t>
        <a:bodyPr/>
        <a:lstStyle/>
        <a:p>
          <a:endParaRPr lang="en-US"/>
        </a:p>
      </dgm:t>
    </dgm:pt>
    <dgm:pt modelId="{1C298B2A-3F15-C642-91E7-33954E16E8AD}" type="sibTrans" cxnId="{3BC0F95F-085C-B44B-A2F2-34D78CDC17EA}">
      <dgm:prSet/>
      <dgm:spPr/>
      <dgm:t>
        <a:bodyPr/>
        <a:lstStyle/>
        <a:p>
          <a:endParaRPr lang="en-US"/>
        </a:p>
      </dgm:t>
    </dgm:pt>
    <dgm:pt modelId="{37B1F556-4BCB-B34E-9E57-2E8360A615C0}">
      <dgm:prSet phldrT="[Text]"/>
      <dgm:spPr/>
      <dgm:t>
        <a:bodyPr/>
        <a:lstStyle/>
        <a:p>
          <a:r>
            <a:rPr lang="en-US" b="0" i="1" u="none" dirty="0"/>
            <a:t>Native Son</a:t>
          </a:r>
          <a:endParaRPr lang="en-US" dirty="0"/>
        </a:p>
      </dgm:t>
    </dgm:pt>
    <dgm:pt modelId="{00E37AA3-FE0B-E342-BD3E-9347C2D9AA49}" type="parTrans" cxnId="{2BD81653-8BC8-E84D-8E38-9B9A03D6BA31}">
      <dgm:prSet/>
      <dgm:spPr/>
      <dgm:t>
        <a:bodyPr/>
        <a:lstStyle/>
        <a:p>
          <a:endParaRPr lang="en-US"/>
        </a:p>
      </dgm:t>
    </dgm:pt>
    <dgm:pt modelId="{7E7B51A0-5890-994D-AFE9-31B385320641}" type="sibTrans" cxnId="{2BD81653-8BC8-E84D-8E38-9B9A03D6BA31}">
      <dgm:prSet/>
      <dgm:spPr/>
      <dgm:t>
        <a:bodyPr/>
        <a:lstStyle/>
        <a:p>
          <a:endParaRPr lang="en-US"/>
        </a:p>
      </dgm:t>
    </dgm:pt>
    <dgm:pt modelId="{4C0C97CD-F33B-424F-9BA1-E885CACE2629}">
      <dgm:prSet phldrT="[Text]"/>
      <dgm:spPr/>
      <dgm:t>
        <a:bodyPr/>
        <a:lstStyle/>
        <a:p>
          <a:r>
            <a:rPr lang="en-US" b="0" i="1" u="none" dirty="0"/>
            <a:t>Leonardo Da Vinci</a:t>
          </a:r>
          <a:endParaRPr lang="en-US" dirty="0"/>
        </a:p>
      </dgm:t>
    </dgm:pt>
    <dgm:pt modelId="{11C4AC0B-2D39-2540-8B55-5F00EEFC2F7F}" type="parTrans" cxnId="{03A2F7D8-28C4-8E42-AC62-F5584D408919}">
      <dgm:prSet/>
      <dgm:spPr/>
      <dgm:t>
        <a:bodyPr/>
        <a:lstStyle/>
        <a:p>
          <a:endParaRPr lang="en-US"/>
        </a:p>
      </dgm:t>
    </dgm:pt>
    <dgm:pt modelId="{28274962-18FA-2C44-A403-49FBD3363D85}" type="sibTrans" cxnId="{03A2F7D8-28C4-8E42-AC62-F5584D408919}">
      <dgm:prSet/>
      <dgm:spPr/>
      <dgm:t>
        <a:bodyPr/>
        <a:lstStyle/>
        <a:p>
          <a:endParaRPr lang="en-US"/>
        </a:p>
      </dgm:t>
    </dgm:pt>
    <dgm:pt modelId="{F23D5D30-7B47-884E-8B2D-4949F0F7D80A}">
      <dgm:prSet phldrT="[Text]"/>
      <dgm:spPr/>
      <dgm:t>
        <a:bodyPr/>
        <a:lstStyle/>
        <a:p>
          <a:r>
            <a:rPr lang="en-US" b="0" i="1" u="none" dirty="0"/>
            <a:t>The Road</a:t>
          </a:r>
          <a:endParaRPr lang="en-US" dirty="0"/>
        </a:p>
      </dgm:t>
    </dgm:pt>
    <dgm:pt modelId="{B20AC5FD-58FD-AB47-8000-86E25A57B0E4}" type="parTrans" cxnId="{37D14004-6CF5-AD49-BCEC-32B7062C0D67}">
      <dgm:prSet/>
      <dgm:spPr/>
      <dgm:t>
        <a:bodyPr/>
        <a:lstStyle/>
        <a:p>
          <a:endParaRPr lang="en-US"/>
        </a:p>
      </dgm:t>
    </dgm:pt>
    <dgm:pt modelId="{E74624A5-B397-AD45-AE27-65F93273B2A5}" type="sibTrans" cxnId="{37D14004-6CF5-AD49-BCEC-32B7062C0D67}">
      <dgm:prSet/>
      <dgm:spPr/>
      <dgm:t>
        <a:bodyPr/>
        <a:lstStyle/>
        <a:p>
          <a:endParaRPr lang="en-US"/>
        </a:p>
      </dgm:t>
    </dgm:pt>
    <dgm:pt modelId="{23FAF200-D3C9-DC4D-B739-4D0C896A0AFE}">
      <dgm:prSet phldrT="[Text]"/>
      <dgm:spPr/>
      <dgm:t>
        <a:bodyPr/>
        <a:lstStyle/>
        <a:p>
          <a:r>
            <a:rPr lang="en-US" b="0" i="1" u="none" dirty="0"/>
            <a:t>The Pirate</a:t>
          </a:r>
          <a:endParaRPr lang="en-US" dirty="0"/>
        </a:p>
      </dgm:t>
    </dgm:pt>
    <dgm:pt modelId="{720EA9E3-3B96-5C41-A286-0839D872A489}" type="parTrans" cxnId="{1D1B1455-CD47-604A-97C1-A6485B0BDB8B}">
      <dgm:prSet/>
      <dgm:spPr/>
      <dgm:t>
        <a:bodyPr/>
        <a:lstStyle/>
        <a:p>
          <a:endParaRPr lang="en-US"/>
        </a:p>
      </dgm:t>
    </dgm:pt>
    <dgm:pt modelId="{E563E980-9EDA-2540-AA0E-0BA597AB701E}" type="sibTrans" cxnId="{1D1B1455-CD47-604A-97C1-A6485B0BDB8B}">
      <dgm:prSet/>
      <dgm:spPr/>
      <dgm:t>
        <a:bodyPr/>
        <a:lstStyle/>
        <a:p>
          <a:endParaRPr lang="en-US"/>
        </a:p>
      </dgm:t>
    </dgm:pt>
    <dgm:pt modelId="{AB94EE64-730E-0940-B0D4-74B6983D044D}">
      <dgm:prSet phldrT="[Text]"/>
      <dgm:spPr/>
      <dgm:t>
        <a:bodyPr/>
        <a:lstStyle/>
        <a:p>
          <a:r>
            <a:rPr lang="en-US" b="0" i="1" u="none" dirty="0"/>
            <a:t>The Dark Tower</a:t>
          </a:r>
          <a:endParaRPr lang="en-US" dirty="0"/>
        </a:p>
      </dgm:t>
    </dgm:pt>
    <dgm:pt modelId="{3D85AD09-77DD-CD47-935E-021635A4E373}" type="parTrans" cxnId="{8011DB69-6078-5949-B8F9-B70E5DBEF2E7}">
      <dgm:prSet/>
      <dgm:spPr/>
      <dgm:t>
        <a:bodyPr/>
        <a:lstStyle/>
        <a:p>
          <a:endParaRPr lang="en-US"/>
        </a:p>
      </dgm:t>
    </dgm:pt>
    <dgm:pt modelId="{496DD099-9347-C344-AB8B-3EE3EA5FED8B}" type="sibTrans" cxnId="{8011DB69-6078-5949-B8F9-B70E5DBEF2E7}">
      <dgm:prSet/>
      <dgm:spPr/>
      <dgm:t>
        <a:bodyPr/>
        <a:lstStyle/>
        <a:p>
          <a:endParaRPr lang="en-US"/>
        </a:p>
      </dgm:t>
    </dgm:pt>
    <dgm:pt modelId="{E4510874-F2F2-F348-85B7-320C29CA5971}">
      <dgm:prSet phldrT="[Text]"/>
      <dgm:spPr/>
      <dgm:t>
        <a:bodyPr/>
        <a:lstStyle/>
        <a:p>
          <a:r>
            <a:rPr lang="en-US" b="0" i="1" u="none" dirty="0"/>
            <a:t>Redeemed</a:t>
          </a:r>
          <a:endParaRPr lang="en-US" dirty="0"/>
        </a:p>
      </dgm:t>
    </dgm:pt>
    <dgm:pt modelId="{D8B9FD9C-8734-2049-985F-577F8844485B}" type="parTrans" cxnId="{CD066393-F8EE-CE45-B298-3608836CFF7E}">
      <dgm:prSet/>
      <dgm:spPr/>
      <dgm:t>
        <a:bodyPr/>
        <a:lstStyle/>
        <a:p>
          <a:endParaRPr lang="en-US"/>
        </a:p>
      </dgm:t>
    </dgm:pt>
    <dgm:pt modelId="{919093DE-E1B8-3545-B66D-CD969CA5F3B0}" type="sibTrans" cxnId="{CD066393-F8EE-CE45-B298-3608836CFF7E}">
      <dgm:prSet/>
      <dgm:spPr/>
      <dgm:t>
        <a:bodyPr/>
        <a:lstStyle/>
        <a:p>
          <a:endParaRPr lang="en-US"/>
        </a:p>
      </dgm:t>
    </dgm:pt>
    <dgm:pt modelId="{17802C1D-0499-3A4A-98AA-8E530FB847CD}">
      <dgm:prSet phldrT="[Text]"/>
      <dgm:spPr/>
      <dgm:t>
        <a:bodyPr/>
        <a:lstStyle/>
        <a:p>
          <a:r>
            <a:rPr lang="en-US" b="0" i="1" u="none" dirty="0"/>
            <a:t>Chain Reaction</a:t>
          </a:r>
          <a:endParaRPr lang="en-US" dirty="0"/>
        </a:p>
      </dgm:t>
    </dgm:pt>
    <dgm:pt modelId="{5E5EAD45-9018-C94B-B79E-CA29DD033BAA}" type="parTrans" cxnId="{575C91CC-2121-1B40-B2EE-3D9B300CAA89}">
      <dgm:prSet/>
      <dgm:spPr/>
      <dgm:t>
        <a:bodyPr/>
        <a:lstStyle/>
        <a:p>
          <a:endParaRPr lang="en-US"/>
        </a:p>
      </dgm:t>
    </dgm:pt>
    <dgm:pt modelId="{A4F9CCBE-0B02-884A-938B-329C52AE39AB}" type="sibTrans" cxnId="{575C91CC-2121-1B40-B2EE-3D9B300CAA89}">
      <dgm:prSet/>
      <dgm:spPr/>
      <dgm:t>
        <a:bodyPr/>
        <a:lstStyle/>
        <a:p>
          <a:endParaRPr lang="en-US"/>
        </a:p>
      </dgm:t>
    </dgm:pt>
    <dgm:pt modelId="{A750E800-6536-9543-B8A5-122E0967F916}">
      <dgm:prSet phldrT="[Text]"/>
      <dgm:spPr/>
      <dgm:t>
        <a:bodyPr/>
        <a:lstStyle/>
        <a:p>
          <a:r>
            <a:rPr lang="en-US" b="0" i="1" u="none" dirty="0"/>
            <a:t>The Heir</a:t>
          </a:r>
          <a:endParaRPr lang="en-US" dirty="0"/>
        </a:p>
      </dgm:t>
    </dgm:pt>
    <dgm:pt modelId="{A5B4DD5A-F59B-6F4D-B9AB-AC5D39326A50}" type="parTrans" cxnId="{7ACD4918-8105-8346-8636-A059FA3FAFC6}">
      <dgm:prSet/>
      <dgm:spPr/>
      <dgm:t>
        <a:bodyPr/>
        <a:lstStyle/>
        <a:p>
          <a:endParaRPr lang="en-US"/>
        </a:p>
      </dgm:t>
    </dgm:pt>
    <dgm:pt modelId="{0A8A3473-CF21-394E-A89E-5D7D8BE2E72B}" type="sibTrans" cxnId="{7ACD4918-8105-8346-8636-A059FA3FAFC6}">
      <dgm:prSet/>
      <dgm:spPr/>
      <dgm:t>
        <a:bodyPr/>
        <a:lstStyle/>
        <a:p>
          <a:endParaRPr lang="en-US"/>
        </a:p>
      </dgm:t>
    </dgm:pt>
    <dgm:pt modelId="{F1227017-1628-1345-BE6C-7ECD7123A1B3}">
      <dgm:prSet phldrT="[Text]"/>
      <dgm:spPr/>
      <dgm:t>
        <a:bodyPr/>
        <a:lstStyle/>
        <a:p>
          <a:pPr marL="171450" lvl="1" indent="0" algn="l" defTabSz="800100">
            <a:lnSpc>
              <a:spcPct val="90000"/>
            </a:lnSpc>
            <a:spcBef>
              <a:spcPct val="0"/>
            </a:spcBef>
            <a:spcAft>
              <a:spcPct val="15000"/>
            </a:spcAft>
          </a:pPr>
          <a:r>
            <a:rPr lang="en-US" sz="1800" b="0" i="1" u="none" kern="1200" dirty="0"/>
            <a:t>The Talisman</a:t>
          </a:r>
          <a:endParaRPr lang="en-US" sz="1800" kern="1200" dirty="0"/>
        </a:p>
      </dgm:t>
    </dgm:pt>
    <dgm:pt modelId="{5E3661FC-5403-5D4C-B553-9969EBB31C34}" type="parTrans" cxnId="{49EC86F3-1941-9F45-A9F5-486507EC9425}">
      <dgm:prSet/>
      <dgm:spPr/>
      <dgm:t>
        <a:bodyPr/>
        <a:lstStyle/>
        <a:p>
          <a:endParaRPr lang="en-US"/>
        </a:p>
      </dgm:t>
    </dgm:pt>
    <dgm:pt modelId="{A4FA05EA-64D2-1C4E-99B2-77B1ED1CDEF4}" type="sibTrans" cxnId="{49EC86F3-1941-9F45-A9F5-486507EC9425}">
      <dgm:prSet/>
      <dgm:spPr/>
      <dgm:t>
        <a:bodyPr/>
        <a:lstStyle/>
        <a:p>
          <a:endParaRPr lang="en-US"/>
        </a:p>
      </dgm:t>
    </dgm:pt>
    <dgm:pt modelId="{06662478-46BC-6144-9BF6-03826DA2E1C5}">
      <dgm:prSet phldrT="[Text]"/>
      <dgm:spPr/>
      <dgm:t>
        <a:bodyPr/>
        <a:lstStyle/>
        <a:p>
          <a:pPr marL="171450" lvl="1" indent="0" algn="l" defTabSz="800100">
            <a:lnSpc>
              <a:spcPct val="90000"/>
            </a:lnSpc>
            <a:spcBef>
              <a:spcPct val="0"/>
            </a:spcBef>
            <a:spcAft>
              <a:spcPct val="15000"/>
            </a:spcAft>
          </a:pPr>
          <a:r>
            <a:rPr lang="en-US" sz="1800" b="0" i="1" u="none" kern="1200" dirty="0"/>
            <a:t>The Great Return</a:t>
          </a:r>
          <a:endParaRPr lang="en-US" sz="1800" kern="1200" dirty="0"/>
        </a:p>
      </dgm:t>
    </dgm:pt>
    <dgm:pt modelId="{E3D61A66-163D-124A-9905-DA2F4E815130}" type="parTrans" cxnId="{52CFD393-A27F-8D40-810A-AA1972D13967}">
      <dgm:prSet/>
      <dgm:spPr/>
      <dgm:t>
        <a:bodyPr/>
        <a:lstStyle/>
        <a:p>
          <a:endParaRPr lang="en-US"/>
        </a:p>
      </dgm:t>
    </dgm:pt>
    <dgm:pt modelId="{E6027CDD-7CD6-DB43-A7C4-15A68E5E764B}" type="sibTrans" cxnId="{52CFD393-A27F-8D40-810A-AA1972D13967}">
      <dgm:prSet/>
      <dgm:spPr/>
      <dgm:t>
        <a:bodyPr/>
        <a:lstStyle/>
        <a:p>
          <a:endParaRPr lang="en-US"/>
        </a:p>
      </dgm:t>
    </dgm:pt>
    <dgm:pt modelId="{3EA7823D-E9F8-284A-8B33-8D4306CE087E}">
      <dgm:prSet phldrT="[Text]"/>
      <dgm:spPr/>
      <dgm:t>
        <a:bodyPr/>
        <a:lstStyle/>
        <a:p>
          <a:pPr marL="171450" lvl="1" indent="0" algn="l" defTabSz="800100">
            <a:lnSpc>
              <a:spcPct val="90000"/>
            </a:lnSpc>
            <a:spcBef>
              <a:spcPct val="0"/>
            </a:spcBef>
            <a:spcAft>
              <a:spcPct val="15000"/>
            </a:spcAft>
          </a:pPr>
          <a:r>
            <a:rPr lang="en-US" sz="1800" b="0" i="1" u="none" kern="1200" dirty="0"/>
            <a:t>Smoke</a:t>
          </a:r>
          <a:endParaRPr lang="en-US" sz="1800" kern="1200" dirty="0"/>
        </a:p>
      </dgm:t>
    </dgm:pt>
    <dgm:pt modelId="{173B4A6C-80A8-F04A-A035-0C67055B8F5B}" type="parTrans" cxnId="{B4B2CA78-259F-5E4C-8224-0064ACC6B05B}">
      <dgm:prSet/>
      <dgm:spPr/>
      <dgm:t>
        <a:bodyPr/>
        <a:lstStyle/>
        <a:p>
          <a:endParaRPr lang="en-US"/>
        </a:p>
      </dgm:t>
    </dgm:pt>
    <dgm:pt modelId="{21EBDC32-3FB1-CF4C-AC85-B5FCDEA1E405}" type="sibTrans" cxnId="{B4B2CA78-259F-5E4C-8224-0064ACC6B05B}">
      <dgm:prSet/>
      <dgm:spPr/>
      <dgm:t>
        <a:bodyPr/>
        <a:lstStyle/>
        <a:p>
          <a:endParaRPr lang="en-US"/>
        </a:p>
      </dgm:t>
    </dgm:pt>
    <dgm:pt modelId="{E83375AB-F291-F249-8AFC-AEE181E24E71}">
      <dgm:prSet phldrT="[Text]"/>
      <dgm:spPr/>
      <dgm:t>
        <a:bodyPr/>
        <a:lstStyle/>
        <a:p>
          <a:pPr marL="171450" lvl="1" indent="0" algn="l" defTabSz="800100">
            <a:lnSpc>
              <a:spcPct val="90000"/>
            </a:lnSpc>
            <a:spcBef>
              <a:spcPct val="0"/>
            </a:spcBef>
            <a:spcAft>
              <a:spcPct val="15000"/>
            </a:spcAft>
          </a:pPr>
          <a:r>
            <a:rPr lang="en-US" sz="1800" b="0" i="1" u="none" kern="1200" dirty="0"/>
            <a:t>Glass</a:t>
          </a:r>
          <a:endParaRPr lang="en-US" sz="1800" kern="1200" dirty="0"/>
        </a:p>
      </dgm:t>
    </dgm:pt>
    <dgm:pt modelId="{8F41E8C8-2FD3-B846-B93A-EAFEEC3A7EE6}" type="parTrans" cxnId="{1AA55963-6F3D-D64D-A8EB-E1AB996FCBA2}">
      <dgm:prSet/>
      <dgm:spPr/>
      <dgm:t>
        <a:bodyPr/>
        <a:lstStyle/>
        <a:p>
          <a:endParaRPr lang="en-US"/>
        </a:p>
      </dgm:t>
    </dgm:pt>
    <dgm:pt modelId="{8BC1F470-F14A-2E49-ACC7-37DE4782CF90}" type="sibTrans" cxnId="{1AA55963-6F3D-D64D-A8EB-E1AB996FCBA2}">
      <dgm:prSet/>
      <dgm:spPr/>
      <dgm:t>
        <a:bodyPr/>
        <a:lstStyle/>
        <a:p>
          <a:endParaRPr lang="en-US"/>
        </a:p>
      </dgm:t>
    </dgm:pt>
    <dgm:pt modelId="{D201D331-EC4D-8F4C-981B-20BC2965839F}">
      <dgm:prSet phldrT="[Text]"/>
      <dgm:spPr/>
      <dgm:t>
        <a:bodyPr/>
        <a:lstStyle/>
        <a:p>
          <a:pPr marL="171450" lvl="1" indent="0" algn="l" defTabSz="800100">
            <a:lnSpc>
              <a:spcPct val="90000"/>
            </a:lnSpc>
            <a:spcBef>
              <a:spcPct val="0"/>
            </a:spcBef>
            <a:spcAft>
              <a:spcPct val="15000"/>
            </a:spcAft>
          </a:pPr>
          <a:r>
            <a:rPr lang="en-US" sz="1800" b="0" i="1" u="none" kern="1200" dirty="0"/>
            <a:t>Redeemed</a:t>
          </a:r>
          <a:endParaRPr lang="en-US" sz="1800" kern="1200" dirty="0"/>
        </a:p>
      </dgm:t>
    </dgm:pt>
    <dgm:pt modelId="{6315E2B7-95AC-2740-A50E-327E45B83559}" type="parTrans" cxnId="{60982203-CA61-F244-ADBC-94208CB8E067}">
      <dgm:prSet/>
      <dgm:spPr/>
      <dgm:t>
        <a:bodyPr/>
        <a:lstStyle/>
        <a:p>
          <a:endParaRPr lang="en-US"/>
        </a:p>
      </dgm:t>
    </dgm:pt>
    <dgm:pt modelId="{3FAA39D8-65DC-324E-A3F8-4942F52A7639}" type="sibTrans" cxnId="{60982203-CA61-F244-ADBC-94208CB8E067}">
      <dgm:prSet/>
      <dgm:spPr/>
      <dgm:t>
        <a:bodyPr/>
        <a:lstStyle/>
        <a:p>
          <a:endParaRPr lang="en-US"/>
        </a:p>
      </dgm:t>
    </dgm:pt>
    <dgm:pt modelId="{3AF03A5D-DE67-1543-8967-F33FBDBCD510}">
      <dgm:prSet phldrT="[Text]"/>
      <dgm:spPr/>
      <dgm:t>
        <a:bodyPr/>
        <a:lstStyle/>
        <a:p>
          <a:pPr marL="171450" lvl="1" indent="0" algn="l" defTabSz="800100">
            <a:lnSpc>
              <a:spcPct val="90000"/>
            </a:lnSpc>
            <a:spcBef>
              <a:spcPct val="0"/>
            </a:spcBef>
            <a:spcAft>
              <a:spcPct val="15000"/>
            </a:spcAft>
          </a:pPr>
          <a:r>
            <a:rPr lang="en-US" sz="1800" b="0" i="1" u="none" kern="1200" dirty="0"/>
            <a:t>The Bridge</a:t>
          </a:r>
          <a:endParaRPr lang="en-US" sz="1800" kern="1200" dirty="0"/>
        </a:p>
      </dgm:t>
    </dgm:pt>
    <dgm:pt modelId="{5A02250F-DFF9-104F-9F60-4F677A4F4475}" type="parTrans" cxnId="{2775DD60-64D4-284C-B317-C375EDD684F4}">
      <dgm:prSet/>
      <dgm:spPr/>
      <dgm:t>
        <a:bodyPr/>
        <a:lstStyle/>
        <a:p>
          <a:endParaRPr lang="en-US"/>
        </a:p>
      </dgm:t>
    </dgm:pt>
    <dgm:pt modelId="{1F601BF7-7172-9249-B29D-FD205624F83D}" type="sibTrans" cxnId="{2775DD60-64D4-284C-B317-C375EDD684F4}">
      <dgm:prSet/>
      <dgm:spPr/>
      <dgm:t>
        <a:bodyPr/>
        <a:lstStyle/>
        <a:p>
          <a:endParaRPr lang="en-US"/>
        </a:p>
      </dgm:t>
    </dgm:pt>
    <dgm:pt modelId="{46128AA1-BC6E-1341-8DF4-FD5031874818}">
      <dgm:prSet phldrT="[Text]"/>
      <dgm:spPr/>
      <dgm:t>
        <a:bodyPr/>
        <a:lstStyle/>
        <a:p>
          <a:pPr marL="171450" lvl="1" indent="0" algn="l" defTabSz="800100">
            <a:lnSpc>
              <a:spcPct val="90000"/>
            </a:lnSpc>
            <a:spcBef>
              <a:spcPct val="0"/>
            </a:spcBef>
            <a:spcAft>
              <a:spcPct val="15000"/>
            </a:spcAft>
          </a:pPr>
          <a:r>
            <a:rPr lang="en-US" sz="1800" b="0" i="1" u="none" kern="1200" dirty="0"/>
            <a:t>Dead End</a:t>
          </a:r>
          <a:endParaRPr lang="en-US" sz="1800" kern="1200" dirty="0"/>
        </a:p>
      </dgm:t>
    </dgm:pt>
    <dgm:pt modelId="{D02C01F9-DC7F-EA4C-90DA-3555ED4B24C3}" type="parTrans" cxnId="{CB5906A1-BE45-5344-970C-91723DA303F4}">
      <dgm:prSet/>
      <dgm:spPr/>
      <dgm:t>
        <a:bodyPr/>
        <a:lstStyle/>
        <a:p>
          <a:endParaRPr lang="en-US"/>
        </a:p>
      </dgm:t>
    </dgm:pt>
    <dgm:pt modelId="{4B8C07B5-2BFC-454E-9D4E-595A5A40DE31}" type="sibTrans" cxnId="{CB5906A1-BE45-5344-970C-91723DA303F4}">
      <dgm:prSet/>
      <dgm:spPr/>
      <dgm:t>
        <a:bodyPr/>
        <a:lstStyle/>
        <a:p>
          <a:endParaRPr lang="en-US"/>
        </a:p>
      </dgm:t>
    </dgm:pt>
    <dgm:pt modelId="{C3D7A9F3-246B-7248-8E05-5181074892FD}">
      <dgm:prSet phldrT="[Text]" custT="1"/>
      <dgm:spPr/>
      <dgm:t>
        <a:bodyPr/>
        <a:lstStyle/>
        <a:p>
          <a:pPr marL="171450" lvl="1" indent="-171450" algn="l" defTabSz="800100">
            <a:lnSpc>
              <a:spcPct val="90000"/>
            </a:lnSpc>
            <a:spcBef>
              <a:spcPct val="0"/>
            </a:spcBef>
            <a:spcAft>
              <a:spcPct val="15000"/>
            </a:spcAft>
            <a:buChar char="•"/>
          </a:pPr>
          <a:r>
            <a:rPr lang="en-US" sz="1800" b="0" i="1" u="none" kern="1200" dirty="0">
              <a:solidFill>
                <a:srgbClr val="000000">
                  <a:hueOff val="0"/>
                  <a:satOff val="0"/>
                  <a:lumOff val="0"/>
                  <a:alphaOff val="0"/>
                </a:srgbClr>
              </a:solidFill>
              <a:latin typeface="Calisto MT"/>
              <a:ea typeface="+mn-ea"/>
              <a:cs typeface="+mn-cs"/>
            </a:rPr>
            <a:t>Christine</a:t>
          </a:r>
        </a:p>
      </dgm:t>
    </dgm:pt>
    <dgm:pt modelId="{27CF5B27-A4B8-0A42-9B14-B2A6E437BC15}" type="parTrans" cxnId="{2E46A158-4980-F147-868E-DF9955D71911}">
      <dgm:prSet/>
      <dgm:spPr/>
    </dgm:pt>
    <dgm:pt modelId="{E7B89B31-ECB5-264D-9F4F-7EFCC1A694B2}" type="sibTrans" cxnId="{2E46A158-4980-F147-868E-DF9955D71911}">
      <dgm:prSet/>
      <dgm:spPr/>
    </dgm:pt>
    <dgm:pt modelId="{0057166F-435F-8B45-AB78-C3027897503C}">
      <dgm:prSet phldrT="[Text]" custT="1"/>
      <dgm:spPr/>
      <dgm:t>
        <a:bodyPr/>
        <a:lstStyle/>
        <a:p>
          <a:pPr marL="171450" lvl="1" indent="-171450" algn="l" defTabSz="800100">
            <a:lnSpc>
              <a:spcPct val="90000"/>
            </a:lnSpc>
            <a:spcBef>
              <a:spcPct val="0"/>
            </a:spcBef>
            <a:spcAft>
              <a:spcPct val="15000"/>
            </a:spcAft>
            <a:buChar char="•"/>
          </a:pPr>
          <a:r>
            <a:rPr lang="en-US" sz="1800" b="0" i="1" u="none" kern="1200" dirty="0">
              <a:solidFill>
                <a:srgbClr val="000000">
                  <a:hueOff val="0"/>
                  <a:satOff val="0"/>
                  <a:lumOff val="0"/>
                  <a:alphaOff val="0"/>
                </a:srgbClr>
              </a:solidFill>
              <a:latin typeface="Calisto MT"/>
              <a:ea typeface="+mn-ea"/>
              <a:cs typeface="+mn-cs"/>
            </a:rPr>
            <a:t>Dreamland</a:t>
          </a:r>
        </a:p>
      </dgm:t>
    </dgm:pt>
    <dgm:pt modelId="{BB4D901F-A1C0-0745-98ED-DAB195A03735}" type="parTrans" cxnId="{490B61C1-1956-974E-9D25-2D5C247C169B}">
      <dgm:prSet/>
      <dgm:spPr/>
    </dgm:pt>
    <dgm:pt modelId="{417F4EB5-CBEB-534C-A642-88D7D5A97FC4}" type="sibTrans" cxnId="{490B61C1-1956-974E-9D25-2D5C247C169B}">
      <dgm:prSet/>
      <dgm:spPr/>
    </dgm:pt>
    <dgm:pt modelId="{7FC43710-8C83-F745-817B-A3F5B85F1CF4}" type="pres">
      <dgm:prSet presAssocID="{0A75C2DE-3630-1C4C-A105-022F679CC565}" presName="Name0" presStyleCnt="0">
        <dgm:presLayoutVars>
          <dgm:dir/>
          <dgm:animLvl val="lvl"/>
          <dgm:resizeHandles val="exact"/>
        </dgm:presLayoutVars>
      </dgm:prSet>
      <dgm:spPr/>
    </dgm:pt>
    <dgm:pt modelId="{C4503978-EA45-AA47-AB4E-AC54E1EFDEB2}" type="pres">
      <dgm:prSet presAssocID="{F6B0362D-E7C0-EA47-858A-80016BA6A714}" presName="composite" presStyleCnt="0"/>
      <dgm:spPr/>
    </dgm:pt>
    <dgm:pt modelId="{1CC4A88B-D451-8D41-B5A4-C7406F809E42}" type="pres">
      <dgm:prSet presAssocID="{F6B0362D-E7C0-EA47-858A-80016BA6A714}" presName="parTx" presStyleLbl="alignNode1" presStyleIdx="0" presStyleCnt="2">
        <dgm:presLayoutVars>
          <dgm:chMax val="0"/>
          <dgm:chPref val="0"/>
          <dgm:bulletEnabled val="1"/>
        </dgm:presLayoutVars>
      </dgm:prSet>
      <dgm:spPr/>
    </dgm:pt>
    <dgm:pt modelId="{27CDA9F5-64FD-4A41-A82F-5FF0AB2FC6F8}" type="pres">
      <dgm:prSet presAssocID="{F6B0362D-E7C0-EA47-858A-80016BA6A714}" presName="desTx" presStyleLbl="alignAccFollowNode1" presStyleIdx="0" presStyleCnt="2">
        <dgm:presLayoutVars>
          <dgm:bulletEnabled val="1"/>
        </dgm:presLayoutVars>
      </dgm:prSet>
      <dgm:spPr/>
    </dgm:pt>
    <dgm:pt modelId="{67B04335-5493-604D-A7A5-5288856C257E}" type="pres">
      <dgm:prSet presAssocID="{563BC746-2AF8-684A-A5B2-AFECBB795C93}" presName="space" presStyleCnt="0"/>
      <dgm:spPr/>
    </dgm:pt>
    <dgm:pt modelId="{2F0736DC-DB57-D34A-8108-A2EC62B286AB}" type="pres">
      <dgm:prSet presAssocID="{8A6C4FF3-4A6F-714F-997A-13C76E620142}" presName="composite" presStyleCnt="0"/>
      <dgm:spPr/>
    </dgm:pt>
    <dgm:pt modelId="{1ADA83BA-C033-9A40-9456-8F594AB20BC5}" type="pres">
      <dgm:prSet presAssocID="{8A6C4FF3-4A6F-714F-997A-13C76E620142}" presName="parTx" presStyleLbl="alignNode1" presStyleIdx="1" presStyleCnt="2">
        <dgm:presLayoutVars>
          <dgm:chMax val="0"/>
          <dgm:chPref val="0"/>
          <dgm:bulletEnabled val="1"/>
        </dgm:presLayoutVars>
      </dgm:prSet>
      <dgm:spPr/>
    </dgm:pt>
    <dgm:pt modelId="{F7F0C359-445F-2F43-B44F-D62E1A8B8761}" type="pres">
      <dgm:prSet presAssocID="{8A6C4FF3-4A6F-714F-997A-13C76E620142}" presName="desTx" presStyleLbl="alignAccFollowNode1" presStyleIdx="1" presStyleCnt="2">
        <dgm:presLayoutVars>
          <dgm:bulletEnabled val="1"/>
        </dgm:presLayoutVars>
      </dgm:prSet>
      <dgm:spPr/>
    </dgm:pt>
  </dgm:ptLst>
  <dgm:cxnLst>
    <dgm:cxn modelId="{60982203-CA61-F244-ADBC-94208CB8E067}" srcId="{8A6C4FF3-4A6F-714F-997A-13C76E620142}" destId="{D201D331-EC4D-8F4C-981B-20BC2965839F}" srcOrd="5" destOrd="0" parTransId="{6315E2B7-95AC-2740-A50E-327E45B83559}" sibTransId="{3FAA39D8-65DC-324E-A3F8-4942F52A7639}"/>
    <dgm:cxn modelId="{FD0A6303-FEEE-C340-AC4F-8E1B117CEDA4}" type="presOf" srcId="{3EA7823D-E9F8-284A-8B33-8D4306CE087E}" destId="{F7F0C359-445F-2F43-B44F-D62E1A8B8761}" srcOrd="0" destOrd="3" presId="urn:microsoft.com/office/officeart/2005/8/layout/hList1"/>
    <dgm:cxn modelId="{962B7E03-66A4-CD44-A3A2-12D45EFFE88D}" type="presOf" srcId="{0057166F-435F-8B45-AB78-C3027897503C}" destId="{F7F0C359-445F-2F43-B44F-D62E1A8B8761}" srcOrd="0" destOrd="9" presId="urn:microsoft.com/office/officeart/2005/8/layout/hList1"/>
    <dgm:cxn modelId="{37D14004-6CF5-AD49-BCEC-32B7062C0D67}" srcId="{F6B0362D-E7C0-EA47-858A-80016BA6A714}" destId="{F23D5D30-7B47-884E-8B2D-4949F0F7D80A}" srcOrd="4" destOrd="0" parTransId="{B20AC5FD-58FD-AB47-8000-86E25A57B0E4}" sibTransId="{E74624A5-B397-AD45-AE27-65F93273B2A5}"/>
    <dgm:cxn modelId="{2915B104-5302-B849-8D30-BFFCB29E7E51}" type="presOf" srcId="{0A75C2DE-3630-1C4C-A105-022F679CC565}" destId="{7FC43710-8C83-F745-817B-A3F5B85F1CF4}" srcOrd="0" destOrd="0" presId="urn:microsoft.com/office/officeart/2005/8/layout/hList1"/>
    <dgm:cxn modelId="{35A79208-ACE5-C343-8D78-2269624C18D3}" type="presOf" srcId="{37B1F556-4BCB-B34E-9E57-2E8360A615C0}" destId="{27CDA9F5-64FD-4A41-A82F-5FF0AB2FC6F8}" srcOrd="0" destOrd="2" presId="urn:microsoft.com/office/officeart/2005/8/layout/hList1"/>
    <dgm:cxn modelId="{20741A0A-5A02-6541-9EA1-4075BD8B85F6}" type="presOf" srcId="{C3D7A9F3-246B-7248-8E05-5181074892FD}" destId="{F7F0C359-445F-2F43-B44F-D62E1A8B8761}" srcOrd="0" destOrd="8" presId="urn:microsoft.com/office/officeart/2005/8/layout/hList1"/>
    <dgm:cxn modelId="{7ACD4918-8105-8346-8636-A059FA3FAFC6}" srcId="{F6B0362D-E7C0-EA47-858A-80016BA6A714}" destId="{A750E800-6536-9543-B8A5-122E0967F916}" srcOrd="9" destOrd="0" parTransId="{A5B4DD5A-F59B-6F4D-B9AB-AC5D39326A50}" sibTransId="{0A8A3473-CF21-394E-A89E-5D7D8BE2E72B}"/>
    <dgm:cxn modelId="{AE24A81C-4857-1344-8BFB-6226DBC43E3A}" type="presOf" srcId="{06662478-46BC-6144-9BF6-03826DA2E1C5}" destId="{F7F0C359-445F-2F43-B44F-D62E1A8B8761}" srcOrd="0" destOrd="2" presId="urn:microsoft.com/office/officeart/2005/8/layout/hList1"/>
    <dgm:cxn modelId="{682A242F-BD6A-1B43-9A01-F8097C66A4B0}" srcId="{0A75C2DE-3630-1C4C-A105-022F679CC565}" destId="{8A6C4FF3-4A6F-714F-997A-13C76E620142}" srcOrd="1" destOrd="0" parTransId="{1B49D9D2-DD63-CF41-857D-776F36B2F032}" sibTransId="{C95B9EEB-BDCD-D442-808A-E93A20637305}"/>
    <dgm:cxn modelId="{4578D74E-6CCD-A04D-AA9B-480C813C2F9E}" type="presOf" srcId="{B4B5842D-FCE3-BC4B-AC8C-CC02C9F91F11}" destId="{27CDA9F5-64FD-4A41-A82F-5FF0AB2FC6F8}" srcOrd="0" destOrd="0" presId="urn:microsoft.com/office/officeart/2005/8/layout/hList1"/>
    <dgm:cxn modelId="{4E562550-63CF-0B47-AE05-6EF02A8F43B5}" type="presOf" srcId="{4C0C97CD-F33B-424F-9BA1-E885CACE2629}" destId="{27CDA9F5-64FD-4A41-A82F-5FF0AB2FC6F8}" srcOrd="0" destOrd="3" presId="urn:microsoft.com/office/officeart/2005/8/layout/hList1"/>
    <dgm:cxn modelId="{2BD81653-8BC8-E84D-8E38-9B9A03D6BA31}" srcId="{F6B0362D-E7C0-EA47-858A-80016BA6A714}" destId="{37B1F556-4BCB-B34E-9E57-2E8360A615C0}" srcOrd="2" destOrd="0" parTransId="{00E37AA3-FE0B-E342-BD3E-9347C2D9AA49}" sibTransId="{7E7B51A0-5890-994D-AFE9-31B385320641}"/>
    <dgm:cxn modelId="{A541C754-C47B-B249-8B01-8BFA2B2BF9CB}" type="presOf" srcId="{D201D331-EC4D-8F4C-981B-20BC2965839F}" destId="{F7F0C359-445F-2F43-B44F-D62E1A8B8761}" srcOrd="0" destOrd="5" presId="urn:microsoft.com/office/officeart/2005/8/layout/hList1"/>
    <dgm:cxn modelId="{1D1B1455-CD47-604A-97C1-A6485B0BDB8B}" srcId="{F6B0362D-E7C0-EA47-858A-80016BA6A714}" destId="{23FAF200-D3C9-DC4D-B739-4D0C896A0AFE}" srcOrd="5" destOrd="0" parTransId="{720EA9E3-3B96-5C41-A286-0839D872A489}" sibTransId="{E563E980-9EDA-2540-AA0E-0BA597AB701E}"/>
    <dgm:cxn modelId="{2E46A158-4980-F147-868E-DF9955D71911}" srcId="{8A6C4FF3-4A6F-714F-997A-13C76E620142}" destId="{C3D7A9F3-246B-7248-8E05-5181074892FD}" srcOrd="8" destOrd="0" parTransId="{27CF5B27-A4B8-0A42-9B14-B2A6E437BC15}" sibTransId="{E7B89B31-ECB5-264D-9F4F-7EFCC1A694B2}"/>
    <dgm:cxn modelId="{8573A958-116E-B245-8F9C-E3561BDD8435}" type="presOf" srcId="{A750E800-6536-9543-B8A5-122E0967F916}" destId="{27CDA9F5-64FD-4A41-A82F-5FF0AB2FC6F8}" srcOrd="0" destOrd="9" presId="urn:microsoft.com/office/officeart/2005/8/layout/hList1"/>
    <dgm:cxn modelId="{25DCF25B-B390-F549-8019-FF8C9679B44D}" type="presOf" srcId="{28611B5D-EB22-DA45-BFC3-8407E9C402E0}" destId="{27CDA9F5-64FD-4A41-A82F-5FF0AB2FC6F8}" srcOrd="0" destOrd="1" presId="urn:microsoft.com/office/officeart/2005/8/layout/hList1"/>
    <dgm:cxn modelId="{3BC0F95F-085C-B44B-A2F2-34D78CDC17EA}" srcId="{F6B0362D-E7C0-EA47-858A-80016BA6A714}" destId="{28611B5D-EB22-DA45-BFC3-8407E9C402E0}" srcOrd="1" destOrd="0" parTransId="{582A865B-7944-3C45-87A9-9E676B77A420}" sibTransId="{1C298B2A-3F15-C642-91E7-33954E16E8AD}"/>
    <dgm:cxn modelId="{2775DD60-64D4-284C-B317-C375EDD684F4}" srcId="{8A6C4FF3-4A6F-714F-997A-13C76E620142}" destId="{3AF03A5D-DE67-1543-8967-F33FBDBCD510}" srcOrd="6" destOrd="0" parTransId="{5A02250F-DFF9-104F-9F60-4F677A4F4475}" sibTransId="{1F601BF7-7172-9249-B29D-FD205624F83D}"/>
    <dgm:cxn modelId="{1AA55963-6F3D-D64D-A8EB-E1AB996FCBA2}" srcId="{8A6C4FF3-4A6F-714F-997A-13C76E620142}" destId="{E83375AB-F291-F249-8AFC-AEE181E24E71}" srcOrd="4" destOrd="0" parTransId="{8F41E8C8-2FD3-B846-B93A-EAFEEC3A7EE6}" sibTransId="{8BC1F470-F14A-2E49-ACC7-37DE4782CF90}"/>
    <dgm:cxn modelId="{8011DB69-6078-5949-B8F9-B70E5DBEF2E7}" srcId="{F6B0362D-E7C0-EA47-858A-80016BA6A714}" destId="{AB94EE64-730E-0940-B0D4-74B6983D044D}" srcOrd="6" destOrd="0" parTransId="{3D85AD09-77DD-CD47-935E-021635A4E373}" sibTransId="{496DD099-9347-C344-AB8B-3EE3EA5FED8B}"/>
    <dgm:cxn modelId="{66030E74-9DBE-0E4C-B2B6-D36B62B0B3B0}" type="presOf" srcId="{46128AA1-BC6E-1341-8DF4-FD5031874818}" destId="{F7F0C359-445F-2F43-B44F-D62E1A8B8761}" srcOrd="0" destOrd="7" presId="urn:microsoft.com/office/officeart/2005/8/layout/hList1"/>
    <dgm:cxn modelId="{B4B2CA78-259F-5E4C-8224-0064ACC6B05B}" srcId="{8A6C4FF3-4A6F-714F-997A-13C76E620142}" destId="{3EA7823D-E9F8-284A-8B33-8D4306CE087E}" srcOrd="3" destOrd="0" parTransId="{173B4A6C-80A8-F04A-A035-0C67055B8F5B}" sibTransId="{21EBDC32-3FB1-CF4C-AC85-B5FCDEA1E405}"/>
    <dgm:cxn modelId="{1732D27F-0379-EC41-A483-1DBAB8B2D0E0}" type="presOf" srcId="{23FAF200-D3C9-DC4D-B739-4D0C896A0AFE}" destId="{27CDA9F5-64FD-4A41-A82F-5FF0AB2FC6F8}" srcOrd="0" destOrd="5" presId="urn:microsoft.com/office/officeart/2005/8/layout/hList1"/>
    <dgm:cxn modelId="{67E4A28D-EBB2-EB41-BF7D-53B4E5DA7B38}" type="presOf" srcId="{4B105BE8-CE1F-C140-B040-AA71F00ECAE2}" destId="{F7F0C359-445F-2F43-B44F-D62E1A8B8761}" srcOrd="0" destOrd="0" presId="urn:microsoft.com/office/officeart/2005/8/layout/hList1"/>
    <dgm:cxn modelId="{CD066393-F8EE-CE45-B298-3608836CFF7E}" srcId="{F6B0362D-E7C0-EA47-858A-80016BA6A714}" destId="{E4510874-F2F2-F348-85B7-320C29CA5971}" srcOrd="7" destOrd="0" parTransId="{D8B9FD9C-8734-2049-985F-577F8844485B}" sibTransId="{919093DE-E1B8-3545-B66D-CD969CA5F3B0}"/>
    <dgm:cxn modelId="{52CFD393-A27F-8D40-810A-AA1972D13967}" srcId="{8A6C4FF3-4A6F-714F-997A-13C76E620142}" destId="{06662478-46BC-6144-9BF6-03826DA2E1C5}" srcOrd="2" destOrd="0" parTransId="{E3D61A66-163D-124A-9905-DA2F4E815130}" sibTransId="{E6027CDD-7CD6-DB43-A7C4-15A68E5E764B}"/>
    <dgm:cxn modelId="{8BF1F49E-E6AE-1449-BDAC-F8F11604BD2C}" type="presOf" srcId="{3AF03A5D-DE67-1543-8967-F33FBDBCD510}" destId="{F7F0C359-445F-2F43-B44F-D62E1A8B8761}" srcOrd="0" destOrd="6" presId="urn:microsoft.com/office/officeart/2005/8/layout/hList1"/>
    <dgm:cxn modelId="{CB5906A1-BE45-5344-970C-91723DA303F4}" srcId="{8A6C4FF3-4A6F-714F-997A-13C76E620142}" destId="{46128AA1-BC6E-1341-8DF4-FD5031874818}" srcOrd="7" destOrd="0" parTransId="{D02C01F9-DC7F-EA4C-90DA-3555ED4B24C3}" sibTransId="{4B8C07B5-2BFC-454E-9D4E-595A5A40DE31}"/>
    <dgm:cxn modelId="{1CD3F9A6-4A14-F945-90EA-428B1AA3F48E}" type="presOf" srcId="{8A6C4FF3-4A6F-714F-997A-13C76E620142}" destId="{1ADA83BA-C033-9A40-9456-8F594AB20BC5}" srcOrd="0" destOrd="0" presId="urn:microsoft.com/office/officeart/2005/8/layout/hList1"/>
    <dgm:cxn modelId="{5863BFB0-02F0-EE42-8E81-EBB9D9D5F415}" type="presOf" srcId="{17802C1D-0499-3A4A-98AA-8E530FB847CD}" destId="{27CDA9F5-64FD-4A41-A82F-5FF0AB2FC6F8}" srcOrd="0" destOrd="8" presId="urn:microsoft.com/office/officeart/2005/8/layout/hList1"/>
    <dgm:cxn modelId="{66DAB5B7-8DCE-B84A-9139-1AD1D8C54BCF}" type="presOf" srcId="{F6B0362D-E7C0-EA47-858A-80016BA6A714}" destId="{1CC4A88B-D451-8D41-B5A4-C7406F809E42}" srcOrd="0" destOrd="0" presId="urn:microsoft.com/office/officeart/2005/8/layout/hList1"/>
    <dgm:cxn modelId="{490B61C1-1956-974E-9D25-2D5C247C169B}" srcId="{8A6C4FF3-4A6F-714F-997A-13C76E620142}" destId="{0057166F-435F-8B45-AB78-C3027897503C}" srcOrd="9" destOrd="0" parTransId="{BB4D901F-A1C0-0745-98ED-DAB195A03735}" sibTransId="{417F4EB5-CBEB-534C-A642-88D7D5A97FC4}"/>
    <dgm:cxn modelId="{575C91CC-2121-1B40-B2EE-3D9B300CAA89}" srcId="{F6B0362D-E7C0-EA47-858A-80016BA6A714}" destId="{17802C1D-0499-3A4A-98AA-8E530FB847CD}" srcOrd="8" destOrd="0" parTransId="{5E5EAD45-9018-C94B-B79E-CA29DD033BAA}" sibTransId="{A4F9CCBE-0B02-884A-938B-329C52AE39AB}"/>
    <dgm:cxn modelId="{DC71CBCC-6FFB-3D40-9900-5997FB1E8EAA}" type="presOf" srcId="{E4510874-F2F2-F348-85B7-320C29CA5971}" destId="{27CDA9F5-64FD-4A41-A82F-5FF0AB2FC6F8}" srcOrd="0" destOrd="7" presId="urn:microsoft.com/office/officeart/2005/8/layout/hList1"/>
    <dgm:cxn modelId="{64D9B4D0-D260-FD44-B65C-3E1E014854DD}" srcId="{F6B0362D-E7C0-EA47-858A-80016BA6A714}" destId="{B4B5842D-FCE3-BC4B-AC8C-CC02C9F91F11}" srcOrd="0" destOrd="0" parTransId="{D2873FCC-926C-774B-A81E-784EF3E3965C}" sibTransId="{2A5F0CA2-C990-804D-902E-13BC8F9F6E6A}"/>
    <dgm:cxn modelId="{03A2F7D8-28C4-8E42-AC62-F5584D408919}" srcId="{F6B0362D-E7C0-EA47-858A-80016BA6A714}" destId="{4C0C97CD-F33B-424F-9BA1-E885CACE2629}" srcOrd="3" destOrd="0" parTransId="{11C4AC0B-2D39-2540-8B55-5F00EEFC2F7F}" sibTransId="{28274962-18FA-2C44-A403-49FBD3363D85}"/>
    <dgm:cxn modelId="{750255D9-BE27-6846-862E-8DA2B408A5D3}" type="presOf" srcId="{AB94EE64-730E-0940-B0D4-74B6983D044D}" destId="{27CDA9F5-64FD-4A41-A82F-5FF0AB2FC6F8}" srcOrd="0" destOrd="6" presId="urn:microsoft.com/office/officeart/2005/8/layout/hList1"/>
    <dgm:cxn modelId="{10F95AE8-374F-3D42-B761-581EC6C0F455}" type="presOf" srcId="{F23D5D30-7B47-884E-8B2D-4949F0F7D80A}" destId="{27CDA9F5-64FD-4A41-A82F-5FF0AB2FC6F8}" srcOrd="0" destOrd="4" presId="urn:microsoft.com/office/officeart/2005/8/layout/hList1"/>
    <dgm:cxn modelId="{D38D12F2-9A6A-7A41-9B0F-A9F9B2DD5D85}" srcId="{8A6C4FF3-4A6F-714F-997A-13C76E620142}" destId="{4B105BE8-CE1F-C140-B040-AA71F00ECAE2}" srcOrd="0" destOrd="0" parTransId="{6F546964-DF28-4745-932B-C12A94F6C0E2}" sibTransId="{3283869E-F218-7147-BE78-C5CB2DFCCD16}"/>
    <dgm:cxn modelId="{7863B2F2-3CCA-7541-8BE0-E459B1986CAD}" srcId="{0A75C2DE-3630-1C4C-A105-022F679CC565}" destId="{F6B0362D-E7C0-EA47-858A-80016BA6A714}" srcOrd="0" destOrd="0" parTransId="{B2C507B3-B1F5-1145-B1FC-84AFA3343BC9}" sibTransId="{563BC746-2AF8-684A-A5B2-AFECBB795C93}"/>
    <dgm:cxn modelId="{49EC86F3-1941-9F45-A9F5-486507EC9425}" srcId="{8A6C4FF3-4A6F-714F-997A-13C76E620142}" destId="{F1227017-1628-1345-BE6C-7ECD7123A1B3}" srcOrd="1" destOrd="0" parTransId="{5E3661FC-5403-5D4C-B553-9969EBB31C34}" sibTransId="{A4FA05EA-64D2-1C4E-99B2-77B1ED1CDEF4}"/>
    <dgm:cxn modelId="{E11377FA-4CEB-D948-A07E-4286FA3A8D53}" type="presOf" srcId="{E83375AB-F291-F249-8AFC-AEE181E24E71}" destId="{F7F0C359-445F-2F43-B44F-D62E1A8B8761}" srcOrd="0" destOrd="4" presId="urn:microsoft.com/office/officeart/2005/8/layout/hList1"/>
    <dgm:cxn modelId="{9E0C79FB-E1A3-C64F-95DA-F00F64375DAF}" type="presOf" srcId="{F1227017-1628-1345-BE6C-7ECD7123A1B3}" destId="{F7F0C359-445F-2F43-B44F-D62E1A8B8761}" srcOrd="0" destOrd="1" presId="urn:microsoft.com/office/officeart/2005/8/layout/hList1"/>
    <dgm:cxn modelId="{F762D99D-CBB2-F047-A9A3-BE1F6F07E973}" type="presParOf" srcId="{7FC43710-8C83-F745-817B-A3F5B85F1CF4}" destId="{C4503978-EA45-AA47-AB4E-AC54E1EFDEB2}" srcOrd="0" destOrd="0" presId="urn:microsoft.com/office/officeart/2005/8/layout/hList1"/>
    <dgm:cxn modelId="{16566B8A-70CF-704A-A3F9-2D5888719C35}" type="presParOf" srcId="{C4503978-EA45-AA47-AB4E-AC54E1EFDEB2}" destId="{1CC4A88B-D451-8D41-B5A4-C7406F809E42}" srcOrd="0" destOrd="0" presId="urn:microsoft.com/office/officeart/2005/8/layout/hList1"/>
    <dgm:cxn modelId="{07C7459D-22E5-D547-AA7A-B64CDBE8E902}" type="presParOf" srcId="{C4503978-EA45-AA47-AB4E-AC54E1EFDEB2}" destId="{27CDA9F5-64FD-4A41-A82F-5FF0AB2FC6F8}" srcOrd="1" destOrd="0" presId="urn:microsoft.com/office/officeart/2005/8/layout/hList1"/>
    <dgm:cxn modelId="{F24E726F-6E00-E24E-8DF6-DCE3018B2B01}" type="presParOf" srcId="{7FC43710-8C83-F745-817B-A3F5B85F1CF4}" destId="{67B04335-5493-604D-A7A5-5288856C257E}" srcOrd="1" destOrd="0" presId="urn:microsoft.com/office/officeart/2005/8/layout/hList1"/>
    <dgm:cxn modelId="{0A08D64D-F08F-9D4E-9A9C-F78CBFD4C725}" type="presParOf" srcId="{7FC43710-8C83-F745-817B-A3F5B85F1CF4}" destId="{2F0736DC-DB57-D34A-8108-A2EC62B286AB}" srcOrd="2" destOrd="0" presId="urn:microsoft.com/office/officeart/2005/8/layout/hList1"/>
    <dgm:cxn modelId="{5C7FF2EC-D5D0-4942-AB57-E3DEA9B743D1}" type="presParOf" srcId="{2F0736DC-DB57-D34A-8108-A2EC62B286AB}" destId="{1ADA83BA-C033-9A40-9456-8F594AB20BC5}" srcOrd="0" destOrd="0" presId="urn:microsoft.com/office/officeart/2005/8/layout/hList1"/>
    <dgm:cxn modelId="{C88948E9-17E9-F94C-A17A-F175D489FE29}" type="presParOf" srcId="{2F0736DC-DB57-D34A-8108-A2EC62B286AB}" destId="{F7F0C359-445F-2F43-B44F-D62E1A8B876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0B4C7-DC36-7D4F-AC6C-0CE36A70865B}" type="doc">
      <dgm:prSet loTypeId="urn:microsoft.com/office/officeart/2005/8/layout/process4" loCatId="" qsTypeId="urn:microsoft.com/office/officeart/2005/8/quickstyle/simple1" qsCatId="simple" csTypeId="urn:microsoft.com/office/officeart/2005/8/colors/accent3_4" csCatId="accent3" phldr="1"/>
      <dgm:spPr/>
      <dgm:t>
        <a:bodyPr/>
        <a:lstStyle/>
        <a:p>
          <a:endParaRPr lang="en-US"/>
        </a:p>
      </dgm:t>
    </dgm:pt>
    <dgm:pt modelId="{8492CC71-24B2-5141-9395-8CF7FE29953F}">
      <dgm:prSet phldrT="[Text]"/>
      <dgm:spPr/>
      <dgm:t>
        <a:bodyPr/>
        <a:lstStyle/>
        <a:p>
          <a:r>
            <a:rPr lang="en-US" dirty="0">
              <a:solidFill>
                <a:sysClr val="windowText" lastClr="000000"/>
              </a:solidFill>
            </a:rPr>
            <a:t>Data Cleaning</a:t>
          </a:r>
        </a:p>
      </dgm:t>
    </dgm:pt>
    <dgm:pt modelId="{3F3F0578-DCFA-194B-AA07-FFDE11B450E6}" type="parTrans" cxnId="{654A782F-F1B5-A944-A228-946094C15DE8}">
      <dgm:prSet/>
      <dgm:spPr/>
      <dgm:t>
        <a:bodyPr/>
        <a:lstStyle/>
        <a:p>
          <a:endParaRPr lang="en-US">
            <a:solidFill>
              <a:sysClr val="windowText" lastClr="000000"/>
            </a:solidFill>
          </a:endParaRPr>
        </a:p>
      </dgm:t>
    </dgm:pt>
    <dgm:pt modelId="{E1757C74-DC4F-E842-9204-383CAB69B99B}" type="sibTrans" cxnId="{654A782F-F1B5-A944-A228-946094C15DE8}">
      <dgm:prSet/>
      <dgm:spPr/>
      <dgm:t>
        <a:bodyPr/>
        <a:lstStyle/>
        <a:p>
          <a:endParaRPr lang="en-US">
            <a:solidFill>
              <a:sysClr val="windowText" lastClr="000000"/>
            </a:solidFill>
          </a:endParaRPr>
        </a:p>
      </dgm:t>
    </dgm:pt>
    <dgm:pt modelId="{94345E5F-2742-FA4A-938C-55C4E4721D87}">
      <dgm:prSet phldrT="[Text]"/>
      <dgm:spPr>
        <a:solidFill>
          <a:schemeClr val="bg1">
            <a:lumMod val="75000"/>
            <a:alpha val="90000"/>
          </a:schemeClr>
        </a:solidFill>
      </dgm:spPr>
      <dgm:t>
        <a:bodyPr/>
        <a:lstStyle/>
        <a:p>
          <a:r>
            <a:rPr lang="en-US" dirty="0">
              <a:solidFill>
                <a:sysClr val="windowText" lastClr="000000"/>
              </a:solidFill>
            </a:rPr>
            <a:t>HTML, </a:t>
          </a:r>
          <a:r>
            <a:rPr lang="en-US" dirty="0" err="1">
              <a:solidFill>
                <a:sysClr val="windowText" lastClr="000000"/>
              </a:solidFill>
            </a:rPr>
            <a:t>stopwords</a:t>
          </a:r>
          <a:r>
            <a:rPr lang="en-US" dirty="0">
              <a:solidFill>
                <a:sysClr val="windowText" lastClr="000000"/>
              </a:solidFill>
            </a:rPr>
            <a:t>, punctuation</a:t>
          </a:r>
        </a:p>
      </dgm:t>
    </dgm:pt>
    <dgm:pt modelId="{9FE7F72E-72F1-5843-9824-0BF7BEA48AD0}" type="parTrans" cxnId="{29215CAF-7A9D-4C42-B508-FD38E46628BA}">
      <dgm:prSet/>
      <dgm:spPr/>
      <dgm:t>
        <a:bodyPr/>
        <a:lstStyle/>
        <a:p>
          <a:endParaRPr lang="en-US">
            <a:solidFill>
              <a:sysClr val="windowText" lastClr="000000"/>
            </a:solidFill>
          </a:endParaRPr>
        </a:p>
      </dgm:t>
    </dgm:pt>
    <dgm:pt modelId="{46B216ED-7CD6-2947-8F55-10C0018ACAC3}" type="sibTrans" cxnId="{29215CAF-7A9D-4C42-B508-FD38E46628BA}">
      <dgm:prSet/>
      <dgm:spPr/>
      <dgm:t>
        <a:bodyPr/>
        <a:lstStyle/>
        <a:p>
          <a:endParaRPr lang="en-US">
            <a:solidFill>
              <a:sysClr val="windowText" lastClr="000000"/>
            </a:solidFill>
          </a:endParaRPr>
        </a:p>
      </dgm:t>
    </dgm:pt>
    <dgm:pt modelId="{EDC2FB08-0A34-1245-9DA6-E9EE8A51F5E6}">
      <dgm:prSet phldrT="[Text]"/>
      <dgm:spPr>
        <a:solidFill>
          <a:schemeClr val="bg1">
            <a:lumMod val="75000"/>
            <a:alpha val="90000"/>
          </a:schemeClr>
        </a:solidFill>
      </dgm:spPr>
      <dgm:t>
        <a:bodyPr/>
        <a:lstStyle/>
        <a:p>
          <a:r>
            <a:rPr lang="en-US" dirty="0">
              <a:solidFill>
                <a:sysClr val="windowText" lastClr="000000"/>
              </a:solidFill>
            </a:rPr>
            <a:t>Tokenization, Lemmatization</a:t>
          </a:r>
        </a:p>
      </dgm:t>
    </dgm:pt>
    <dgm:pt modelId="{F58C4400-EE07-D04E-82FA-29C12DA31D4F}" type="parTrans" cxnId="{91F705EE-6CD3-D745-A363-9CA78A4357E0}">
      <dgm:prSet/>
      <dgm:spPr/>
      <dgm:t>
        <a:bodyPr/>
        <a:lstStyle/>
        <a:p>
          <a:endParaRPr lang="en-US">
            <a:solidFill>
              <a:sysClr val="windowText" lastClr="000000"/>
            </a:solidFill>
          </a:endParaRPr>
        </a:p>
      </dgm:t>
    </dgm:pt>
    <dgm:pt modelId="{F66882FF-6702-264F-9E4C-5099EA91FCEE}" type="sibTrans" cxnId="{91F705EE-6CD3-D745-A363-9CA78A4357E0}">
      <dgm:prSet/>
      <dgm:spPr/>
      <dgm:t>
        <a:bodyPr/>
        <a:lstStyle/>
        <a:p>
          <a:endParaRPr lang="en-US">
            <a:solidFill>
              <a:sysClr val="windowText" lastClr="000000"/>
            </a:solidFill>
          </a:endParaRPr>
        </a:p>
      </dgm:t>
    </dgm:pt>
    <dgm:pt modelId="{119479CA-2B6A-3348-9D56-159AA9B15A9D}">
      <dgm:prSet phldrT="[Text]"/>
      <dgm:spPr/>
      <dgm:t>
        <a:bodyPr/>
        <a:lstStyle/>
        <a:p>
          <a:r>
            <a:rPr lang="en-US" dirty="0">
              <a:solidFill>
                <a:sysClr val="windowText" lastClr="000000"/>
              </a:solidFill>
            </a:rPr>
            <a:t>Feature Extraction</a:t>
          </a:r>
        </a:p>
      </dgm:t>
    </dgm:pt>
    <dgm:pt modelId="{84AC0765-65BE-9949-B566-C0EE71FF1D89}" type="parTrans" cxnId="{D7F0BF9F-4AC8-5F44-A626-3FF433C3E8CE}">
      <dgm:prSet/>
      <dgm:spPr/>
      <dgm:t>
        <a:bodyPr/>
        <a:lstStyle/>
        <a:p>
          <a:endParaRPr lang="en-US">
            <a:solidFill>
              <a:sysClr val="windowText" lastClr="000000"/>
            </a:solidFill>
          </a:endParaRPr>
        </a:p>
      </dgm:t>
    </dgm:pt>
    <dgm:pt modelId="{A8F162E0-2C4C-9647-B717-FF01B7E9D990}" type="sibTrans" cxnId="{D7F0BF9F-4AC8-5F44-A626-3FF433C3E8CE}">
      <dgm:prSet/>
      <dgm:spPr/>
      <dgm:t>
        <a:bodyPr/>
        <a:lstStyle/>
        <a:p>
          <a:endParaRPr lang="en-US">
            <a:solidFill>
              <a:sysClr val="windowText" lastClr="000000"/>
            </a:solidFill>
          </a:endParaRPr>
        </a:p>
      </dgm:t>
    </dgm:pt>
    <dgm:pt modelId="{A6638261-6962-7F43-8EB0-2BB0D42912FC}">
      <dgm:prSet phldrT="[Text]"/>
      <dgm:spPr>
        <a:solidFill>
          <a:schemeClr val="bg1">
            <a:lumMod val="75000"/>
            <a:alpha val="90000"/>
          </a:schemeClr>
        </a:solidFill>
      </dgm:spPr>
      <dgm:t>
        <a:bodyPr/>
        <a:lstStyle/>
        <a:p>
          <a:r>
            <a:rPr lang="en-US" dirty="0">
              <a:solidFill>
                <a:sysClr val="windowText" lastClr="000000"/>
              </a:solidFill>
            </a:rPr>
            <a:t>TF &amp; TF-IDF</a:t>
          </a:r>
        </a:p>
      </dgm:t>
    </dgm:pt>
    <dgm:pt modelId="{8291FB5F-E39F-804B-9C4E-5348DB28DA31}" type="parTrans" cxnId="{FE3EAB20-B2CF-AD49-AFEA-0444C3579FA4}">
      <dgm:prSet/>
      <dgm:spPr/>
      <dgm:t>
        <a:bodyPr/>
        <a:lstStyle/>
        <a:p>
          <a:endParaRPr lang="en-US">
            <a:solidFill>
              <a:sysClr val="windowText" lastClr="000000"/>
            </a:solidFill>
          </a:endParaRPr>
        </a:p>
      </dgm:t>
    </dgm:pt>
    <dgm:pt modelId="{C58F3411-48D7-A945-9C23-0C8A31905A77}" type="sibTrans" cxnId="{FE3EAB20-B2CF-AD49-AFEA-0444C3579FA4}">
      <dgm:prSet/>
      <dgm:spPr/>
      <dgm:t>
        <a:bodyPr/>
        <a:lstStyle/>
        <a:p>
          <a:endParaRPr lang="en-US">
            <a:solidFill>
              <a:sysClr val="windowText" lastClr="000000"/>
            </a:solidFill>
          </a:endParaRPr>
        </a:p>
      </dgm:t>
    </dgm:pt>
    <dgm:pt modelId="{7F4383B5-FF74-F54D-99B5-83BF24A44A66}">
      <dgm:prSet phldrT="[Text]"/>
      <dgm:spPr>
        <a:solidFill>
          <a:schemeClr val="bg1">
            <a:lumMod val="75000"/>
            <a:alpha val="90000"/>
          </a:schemeClr>
        </a:solidFill>
      </dgm:spPr>
      <dgm:t>
        <a:bodyPr/>
        <a:lstStyle/>
        <a:p>
          <a:r>
            <a:rPr lang="en-US" dirty="0">
              <a:solidFill>
                <a:sysClr val="windowText" lastClr="000000"/>
              </a:solidFill>
            </a:rPr>
            <a:t>Bigram co-occurrence</a:t>
          </a:r>
        </a:p>
      </dgm:t>
    </dgm:pt>
    <dgm:pt modelId="{C08D15E6-64C6-6A45-8C4D-3184B1337962}" type="parTrans" cxnId="{9E261F63-DCD9-474E-AF8A-F75AD2E2E2E4}">
      <dgm:prSet/>
      <dgm:spPr/>
      <dgm:t>
        <a:bodyPr/>
        <a:lstStyle/>
        <a:p>
          <a:endParaRPr lang="en-US">
            <a:solidFill>
              <a:sysClr val="windowText" lastClr="000000"/>
            </a:solidFill>
          </a:endParaRPr>
        </a:p>
      </dgm:t>
    </dgm:pt>
    <dgm:pt modelId="{AC3ED28E-64F1-5148-A641-1C461D04622F}" type="sibTrans" cxnId="{9E261F63-DCD9-474E-AF8A-F75AD2E2E2E4}">
      <dgm:prSet/>
      <dgm:spPr/>
      <dgm:t>
        <a:bodyPr/>
        <a:lstStyle/>
        <a:p>
          <a:endParaRPr lang="en-US">
            <a:solidFill>
              <a:sysClr val="windowText" lastClr="000000"/>
            </a:solidFill>
          </a:endParaRPr>
        </a:p>
      </dgm:t>
    </dgm:pt>
    <dgm:pt modelId="{C7045FBE-7BFC-8840-8477-3B09C63E6B39}">
      <dgm:prSet phldrT="[Text]"/>
      <dgm:spPr/>
      <dgm:t>
        <a:bodyPr/>
        <a:lstStyle/>
        <a:p>
          <a:r>
            <a:rPr lang="en-US" dirty="0">
              <a:solidFill>
                <a:sysClr val="windowText" lastClr="000000"/>
              </a:solidFill>
            </a:rPr>
            <a:t>Comparative Analysis</a:t>
          </a:r>
        </a:p>
      </dgm:t>
    </dgm:pt>
    <dgm:pt modelId="{5819628F-D089-574D-B0AE-0D8C56776705}" type="parTrans" cxnId="{2BBE7BCD-671C-864E-937D-D45B881C0EE5}">
      <dgm:prSet/>
      <dgm:spPr/>
      <dgm:t>
        <a:bodyPr/>
        <a:lstStyle/>
        <a:p>
          <a:endParaRPr lang="en-US">
            <a:solidFill>
              <a:sysClr val="windowText" lastClr="000000"/>
            </a:solidFill>
          </a:endParaRPr>
        </a:p>
      </dgm:t>
    </dgm:pt>
    <dgm:pt modelId="{B86D0D41-ECEA-2946-8AF2-DE587AC8E96C}" type="sibTrans" cxnId="{2BBE7BCD-671C-864E-937D-D45B881C0EE5}">
      <dgm:prSet/>
      <dgm:spPr/>
      <dgm:t>
        <a:bodyPr/>
        <a:lstStyle/>
        <a:p>
          <a:endParaRPr lang="en-US">
            <a:solidFill>
              <a:sysClr val="windowText" lastClr="000000"/>
            </a:solidFill>
          </a:endParaRPr>
        </a:p>
      </dgm:t>
    </dgm:pt>
    <dgm:pt modelId="{6A5437A9-4C8B-1E4F-9043-E4F410E25BF3}">
      <dgm:prSet phldrT="[Text]"/>
      <dgm:spPr>
        <a:solidFill>
          <a:schemeClr val="bg1">
            <a:lumMod val="75000"/>
            <a:alpha val="90000"/>
          </a:schemeClr>
        </a:solidFill>
      </dgm:spPr>
      <dgm:t>
        <a:bodyPr/>
        <a:lstStyle/>
        <a:p>
          <a:r>
            <a:rPr lang="en-US" dirty="0">
              <a:solidFill>
                <a:sysClr val="windowText" lastClr="000000"/>
              </a:solidFill>
            </a:rPr>
            <a:t>Comparative Analysis</a:t>
          </a:r>
        </a:p>
      </dgm:t>
    </dgm:pt>
    <dgm:pt modelId="{6CDD24E7-45B8-2845-8BEF-E0FF29DE1085}" type="parTrans" cxnId="{02AB199E-F4FA-9148-81D7-C6616BB08C82}">
      <dgm:prSet/>
      <dgm:spPr/>
      <dgm:t>
        <a:bodyPr/>
        <a:lstStyle/>
        <a:p>
          <a:endParaRPr lang="en-US">
            <a:solidFill>
              <a:sysClr val="windowText" lastClr="000000"/>
            </a:solidFill>
          </a:endParaRPr>
        </a:p>
      </dgm:t>
    </dgm:pt>
    <dgm:pt modelId="{81CA73C4-4FF3-B34B-85B7-B2A0C764FFD2}" type="sibTrans" cxnId="{02AB199E-F4FA-9148-81D7-C6616BB08C82}">
      <dgm:prSet/>
      <dgm:spPr/>
      <dgm:t>
        <a:bodyPr/>
        <a:lstStyle/>
        <a:p>
          <a:endParaRPr lang="en-US">
            <a:solidFill>
              <a:sysClr val="windowText" lastClr="000000"/>
            </a:solidFill>
          </a:endParaRPr>
        </a:p>
      </dgm:t>
    </dgm:pt>
    <dgm:pt modelId="{E437B83B-201B-3E48-B841-218FA55725B1}">
      <dgm:prSet phldrT="[Text]"/>
      <dgm:spPr>
        <a:solidFill>
          <a:schemeClr val="bg1">
            <a:lumMod val="75000"/>
            <a:alpha val="90000"/>
          </a:schemeClr>
        </a:solidFill>
      </dgm:spPr>
      <dgm:t>
        <a:bodyPr/>
        <a:lstStyle/>
        <a:p>
          <a:r>
            <a:rPr lang="en-US" dirty="0">
              <a:solidFill>
                <a:sysClr val="windowText" lastClr="000000"/>
              </a:solidFill>
            </a:rPr>
            <a:t>Thematic Analysis</a:t>
          </a:r>
        </a:p>
      </dgm:t>
    </dgm:pt>
    <dgm:pt modelId="{C46B9CC8-38DE-6340-886E-8C9099356B81}" type="parTrans" cxnId="{07D133AC-0B42-414C-89A1-703A298A52E2}">
      <dgm:prSet/>
      <dgm:spPr/>
      <dgm:t>
        <a:bodyPr/>
        <a:lstStyle/>
        <a:p>
          <a:endParaRPr lang="en-US">
            <a:solidFill>
              <a:sysClr val="windowText" lastClr="000000"/>
            </a:solidFill>
          </a:endParaRPr>
        </a:p>
      </dgm:t>
    </dgm:pt>
    <dgm:pt modelId="{BD875F2D-59D1-274D-AFFB-1C493F64B99A}" type="sibTrans" cxnId="{07D133AC-0B42-414C-89A1-703A298A52E2}">
      <dgm:prSet/>
      <dgm:spPr/>
      <dgm:t>
        <a:bodyPr/>
        <a:lstStyle/>
        <a:p>
          <a:endParaRPr lang="en-US">
            <a:solidFill>
              <a:sysClr val="windowText" lastClr="000000"/>
            </a:solidFill>
          </a:endParaRPr>
        </a:p>
      </dgm:t>
    </dgm:pt>
    <dgm:pt modelId="{C55620FB-F7B0-DF48-B6B2-2EE3B87158A3}">
      <dgm:prSet phldrT="[Text]"/>
      <dgm:spPr/>
      <dgm:t>
        <a:bodyPr/>
        <a:lstStyle/>
        <a:p>
          <a:r>
            <a:rPr lang="en-US" dirty="0">
              <a:solidFill>
                <a:sysClr val="windowText" lastClr="000000"/>
              </a:solidFill>
            </a:rPr>
            <a:t>Predictive Modeling</a:t>
          </a:r>
        </a:p>
      </dgm:t>
    </dgm:pt>
    <dgm:pt modelId="{E5CAB352-669A-F745-98E9-62642E2BAEE9}" type="parTrans" cxnId="{339F8C52-D17A-2043-BCD0-178B288D0F40}">
      <dgm:prSet/>
      <dgm:spPr/>
      <dgm:t>
        <a:bodyPr/>
        <a:lstStyle/>
        <a:p>
          <a:endParaRPr lang="en-US">
            <a:solidFill>
              <a:sysClr val="windowText" lastClr="000000"/>
            </a:solidFill>
          </a:endParaRPr>
        </a:p>
      </dgm:t>
    </dgm:pt>
    <dgm:pt modelId="{4E875AA8-2DA2-EF40-992F-5981E48B5869}" type="sibTrans" cxnId="{339F8C52-D17A-2043-BCD0-178B288D0F40}">
      <dgm:prSet/>
      <dgm:spPr/>
      <dgm:t>
        <a:bodyPr/>
        <a:lstStyle/>
        <a:p>
          <a:endParaRPr lang="en-US">
            <a:solidFill>
              <a:sysClr val="windowText" lastClr="000000"/>
            </a:solidFill>
          </a:endParaRPr>
        </a:p>
      </dgm:t>
    </dgm:pt>
    <dgm:pt modelId="{D14E5B0F-FC84-1240-BCCB-C0DC760394F5}">
      <dgm:prSet phldrT="[Text]"/>
      <dgm:spPr>
        <a:solidFill>
          <a:schemeClr val="bg1">
            <a:lumMod val="75000"/>
            <a:alpha val="90000"/>
          </a:schemeClr>
        </a:solidFill>
      </dgm:spPr>
      <dgm:t>
        <a:bodyPr/>
        <a:lstStyle/>
        <a:p>
          <a:r>
            <a:rPr lang="en-US" dirty="0">
              <a:solidFill>
                <a:sysClr val="windowText" lastClr="000000"/>
              </a:solidFill>
            </a:rPr>
            <a:t>Ridge Logistic Regression</a:t>
          </a:r>
        </a:p>
      </dgm:t>
    </dgm:pt>
    <dgm:pt modelId="{F0683295-4E21-E54B-9F7E-33478F41C257}" type="parTrans" cxnId="{AA29EBBB-ACD0-7743-860C-713D3E414CD4}">
      <dgm:prSet/>
      <dgm:spPr/>
      <dgm:t>
        <a:bodyPr/>
        <a:lstStyle/>
        <a:p>
          <a:endParaRPr lang="en-US">
            <a:solidFill>
              <a:sysClr val="windowText" lastClr="000000"/>
            </a:solidFill>
          </a:endParaRPr>
        </a:p>
      </dgm:t>
    </dgm:pt>
    <dgm:pt modelId="{44CD3E0D-6CBA-7048-9E38-113A6DD25CA5}" type="sibTrans" cxnId="{AA29EBBB-ACD0-7743-860C-713D3E414CD4}">
      <dgm:prSet/>
      <dgm:spPr/>
      <dgm:t>
        <a:bodyPr/>
        <a:lstStyle/>
        <a:p>
          <a:endParaRPr lang="en-US">
            <a:solidFill>
              <a:sysClr val="windowText" lastClr="000000"/>
            </a:solidFill>
          </a:endParaRPr>
        </a:p>
      </dgm:t>
    </dgm:pt>
    <dgm:pt modelId="{11ABCB0C-8FE2-5043-AED5-F070884EFF1C}">
      <dgm:prSet phldrT="[Text]"/>
      <dgm:spPr>
        <a:solidFill>
          <a:schemeClr val="bg1">
            <a:lumMod val="75000"/>
            <a:alpha val="90000"/>
          </a:schemeClr>
        </a:solidFill>
      </dgm:spPr>
      <dgm:t>
        <a:bodyPr/>
        <a:lstStyle/>
        <a:p>
          <a:r>
            <a:rPr lang="en-US" dirty="0" err="1">
              <a:solidFill>
                <a:sysClr val="windowText" lastClr="000000"/>
              </a:solidFill>
            </a:rPr>
            <a:t>XGBoost</a:t>
          </a:r>
          <a:endParaRPr lang="en-US" dirty="0">
            <a:solidFill>
              <a:sysClr val="windowText" lastClr="000000"/>
            </a:solidFill>
          </a:endParaRPr>
        </a:p>
      </dgm:t>
    </dgm:pt>
    <dgm:pt modelId="{75289966-FDB1-EE4C-99CF-0208E4BABC0C}" type="parTrans" cxnId="{377D8525-2F6A-284C-8FFA-92F076356AD0}">
      <dgm:prSet/>
      <dgm:spPr/>
      <dgm:t>
        <a:bodyPr/>
        <a:lstStyle/>
        <a:p>
          <a:endParaRPr lang="en-US">
            <a:solidFill>
              <a:sysClr val="windowText" lastClr="000000"/>
            </a:solidFill>
          </a:endParaRPr>
        </a:p>
      </dgm:t>
    </dgm:pt>
    <dgm:pt modelId="{1D908F2D-58BC-B940-83AD-E9272AE55EE5}" type="sibTrans" cxnId="{377D8525-2F6A-284C-8FFA-92F076356AD0}">
      <dgm:prSet/>
      <dgm:spPr/>
      <dgm:t>
        <a:bodyPr/>
        <a:lstStyle/>
        <a:p>
          <a:endParaRPr lang="en-US">
            <a:solidFill>
              <a:sysClr val="windowText" lastClr="000000"/>
            </a:solidFill>
          </a:endParaRPr>
        </a:p>
      </dgm:t>
    </dgm:pt>
    <dgm:pt modelId="{F9CCFA65-687F-E845-AAA5-5BAAD7C6C4E8}">
      <dgm:prSet phldrT="[Text]"/>
      <dgm:spPr>
        <a:solidFill>
          <a:schemeClr val="bg1">
            <a:lumMod val="75000"/>
            <a:alpha val="90000"/>
          </a:schemeClr>
        </a:solidFill>
      </dgm:spPr>
      <dgm:t>
        <a:bodyPr/>
        <a:lstStyle/>
        <a:p>
          <a:r>
            <a:rPr lang="en-US" dirty="0">
              <a:solidFill>
                <a:sysClr val="windowText" lastClr="000000"/>
              </a:solidFill>
            </a:rPr>
            <a:t>Theme Dictionary</a:t>
          </a:r>
        </a:p>
      </dgm:t>
    </dgm:pt>
    <dgm:pt modelId="{16649221-7045-FD4A-B870-DBBD3CAE556D}" type="parTrans" cxnId="{41E12F5C-2C28-1142-A8D1-4797576D375F}">
      <dgm:prSet/>
      <dgm:spPr/>
      <dgm:t>
        <a:bodyPr/>
        <a:lstStyle/>
        <a:p>
          <a:endParaRPr lang="en-US">
            <a:solidFill>
              <a:sysClr val="windowText" lastClr="000000"/>
            </a:solidFill>
          </a:endParaRPr>
        </a:p>
      </dgm:t>
    </dgm:pt>
    <dgm:pt modelId="{DA0333B1-2A87-EC4A-A291-5E86BD274650}" type="sibTrans" cxnId="{41E12F5C-2C28-1142-A8D1-4797576D375F}">
      <dgm:prSet/>
      <dgm:spPr/>
      <dgm:t>
        <a:bodyPr/>
        <a:lstStyle/>
        <a:p>
          <a:endParaRPr lang="en-US">
            <a:solidFill>
              <a:sysClr val="windowText" lastClr="000000"/>
            </a:solidFill>
          </a:endParaRPr>
        </a:p>
      </dgm:t>
    </dgm:pt>
    <dgm:pt modelId="{1AF3C1BA-6A48-C74C-BC0D-31C698F6CB16}">
      <dgm:prSet phldrT="[Text]"/>
      <dgm:spPr>
        <a:solidFill>
          <a:schemeClr val="bg1">
            <a:lumMod val="75000"/>
            <a:alpha val="90000"/>
          </a:schemeClr>
        </a:solidFill>
      </dgm:spPr>
      <dgm:t>
        <a:bodyPr/>
        <a:lstStyle/>
        <a:p>
          <a:r>
            <a:rPr lang="en-US" dirty="0">
              <a:solidFill>
                <a:sysClr val="windowText" lastClr="000000"/>
              </a:solidFill>
            </a:rPr>
            <a:t>Gutenberg metadata</a:t>
          </a:r>
        </a:p>
      </dgm:t>
    </dgm:pt>
    <dgm:pt modelId="{2E230FFE-2039-9B48-8E56-34DB2F8671F0}" type="parTrans" cxnId="{C55C41B9-15BD-8A43-BCE8-28ED7EBE56F2}">
      <dgm:prSet/>
      <dgm:spPr/>
      <dgm:t>
        <a:bodyPr/>
        <a:lstStyle/>
        <a:p>
          <a:endParaRPr lang="en-US">
            <a:solidFill>
              <a:sysClr val="windowText" lastClr="000000"/>
            </a:solidFill>
          </a:endParaRPr>
        </a:p>
      </dgm:t>
    </dgm:pt>
    <dgm:pt modelId="{8981B246-7D3B-E04B-B56F-49B06B237602}" type="sibTrans" cxnId="{C55C41B9-15BD-8A43-BCE8-28ED7EBE56F2}">
      <dgm:prSet/>
      <dgm:spPr/>
      <dgm:t>
        <a:bodyPr/>
        <a:lstStyle/>
        <a:p>
          <a:endParaRPr lang="en-US">
            <a:solidFill>
              <a:sysClr val="windowText" lastClr="000000"/>
            </a:solidFill>
          </a:endParaRPr>
        </a:p>
      </dgm:t>
    </dgm:pt>
    <dgm:pt modelId="{CFB4EE20-0D01-AA4E-BABA-49495F25AD47}">
      <dgm:prSet phldrT="[Text]"/>
      <dgm:spPr>
        <a:solidFill>
          <a:schemeClr val="bg1">
            <a:lumMod val="75000"/>
            <a:alpha val="90000"/>
          </a:schemeClr>
        </a:solidFill>
      </dgm:spPr>
      <dgm:t>
        <a:bodyPr/>
        <a:lstStyle/>
        <a:p>
          <a:r>
            <a:rPr lang="en-US" dirty="0">
              <a:solidFill>
                <a:sysClr val="windowText" lastClr="000000"/>
              </a:solidFill>
            </a:rPr>
            <a:t>Name Entity Recognition</a:t>
          </a:r>
        </a:p>
      </dgm:t>
    </dgm:pt>
    <dgm:pt modelId="{BB174CFD-D8C1-2A4F-BC16-4B6398B381FD}" type="parTrans" cxnId="{9786A0BD-E73D-A249-A1EE-3E7A06908E0F}">
      <dgm:prSet/>
      <dgm:spPr/>
      <dgm:t>
        <a:bodyPr/>
        <a:lstStyle/>
        <a:p>
          <a:endParaRPr lang="en-US">
            <a:solidFill>
              <a:sysClr val="windowText" lastClr="000000"/>
            </a:solidFill>
          </a:endParaRPr>
        </a:p>
      </dgm:t>
    </dgm:pt>
    <dgm:pt modelId="{4BAAAD1B-F7C9-CC49-8604-B5427E8DA33C}" type="sibTrans" cxnId="{9786A0BD-E73D-A249-A1EE-3E7A06908E0F}">
      <dgm:prSet/>
      <dgm:spPr/>
      <dgm:t>
        <a:bodyPr/>
        <a:lstStyle/>
        <a:p>
          <a:endParaRPr lang="en-US">
            <a:solidFill>
              <a:sysClr val="windowText" lastClr="000000"/>
            </a:solidFill>
          </a:endParaRPr>
        </a:p>
      </dgm:t>
    </dgm:pt>
    <dgm:pt modelId="{325702C3-9B5B-D24F-B25D-7562B8111355}">
      <dgm:prSet phldrT="[Text]"/>
      <dgm:spPr>
        <a:solidFill>
          <a:schemeClr val="bg1">
            <a:lumMod val="75000"/>
            <a:alpha val="90000"/>
          </a:schemeClr>
        </a:solidFill>
      </dgm:spPr>
      <dgm:t>
        <a:bodyPr/>
        <a:lstStyle/>
        <a:p>
          <a:r>
            <a:rPr lang="en-US" dirty="0">
              <a:solidFill>
                <a:sysClr val="windowText" lastClr="000000"/>
              </a:solidFill>
            </a:rPr>
            <a:t>Regional Analysis</a:t>
          </a:r>
        </a:p>
      </dgm:t>
    </dgm:pt>
    <dgm:pt modelId="{201FD87F-EEC3-934D-B847-E89EBF00D0CD}" type="parTrans" cxnId="{5D92A1F9-999D-954C-B72C-7503DF2D29EB}">
      <dgm:prSet/>
      <dgm:spPr/>
      <dgm:t>
        <a:bodyPr/>
        <a:lstStyle/>
        <a:p>
          <a:endParaRPr lang="en-US">
            <a:solidFill>
              <a:sysClr val="windowText" lastClr="000000"/>
            </a:solidFill>
          </a:endParaRPr>
        </a:p>
      </dgm:t>
    </dgm:pt>
    <dgm:pt modelId="{F0F93195-9818-114E-8133-AB89B4CB311E}" type="sibTrans" cxnId="{5D92A1F9-999D-954C-B72C-7503DF2D29EB}">
      <dgm:prSet/>
      <dgm:spPr/>
      <dgm:t>
        <a:bodyPr/>
        <a:lstStyle/>
        <a:p>
          <a:endParaRPr lang="en-US">
            <a:solidFill>
              <a:sysClr val="windowText" lastClr="000000"/>
            </a:solidFill>
          </a:endParaRPr>
        </a:p>
      </dgm:t>
    </dgm:pt>
    <dgm:pt modelId="{FFA2D90D-9B25-7840-AFAC-E0CC157C951E}" type="pres">
      <dgm:prSet presAssocID="{2F30B4C7-DC36-7D4F-AC6C-0CE36A70865B}" presName="Name0" presStyleCnt="0">
        <dgm:presLayoutVars>
          <dgm:dir/>
          <dgm:animLvl val="lvl"/>
          <dgm:resizeHandles val="exact"/>
        </dgm:presLayoutVars>
      </dgm:prSet>
      <dgm:spPr/>
    </dgm:pt>
    <dgm:pt modelId="{861D570A-7A10-4741-BD7F-F1B5A7E9E450}" type="pres">
      <dgm:prSet presAssocID="{C55620FB-F7B0-DF48-B6B2-2EE3B87158A3}" presName="boxAndChildren" presStyleCnt="0"/>
      <dgm:spPr/>
    </dgm:pt>
    <dgm:pt modelId="{39AE61CE-D8B5-0948-8D85-AA69CFDFE164}" type="pres">
      <dgm:prSet presAssocID="{C55620FB-F7B0-DF48-B6B2-2EE3B87158A3}" presName="parentTextBox" presStyleLbl="node1" presStyleIdx="0" presStyleCnt="4"/>
      <dgm:spPr/>
    </dgm:pt>
    <dgm:pt modelId="{F6B9AF3D-947D-8E4C-8CC2-F0E868EB00A8}" type="pres">
      <dgm:prSet presAssocID="{C55620FB-F7B0-DF48-B6B2-2EE3B87158A3}" presName="entireBox" presStyleLbl="node1" presStyleIdx="0" presStyleCnt="4"/>
      <dgm:spPr/>
    </dgm:pt>
    <dgm:pt modelId="{9D19036A-E30B-B54C-90BF-407B429686F6}" type="pres">
      <dgm:prSet presAssocID="{C55620FB-F7B0-DF48-B6B2-2EE3B87158A3}" presName="descendantBox" presStyleCnt="0"/>
      <dgm:spPr/>
    </dgm:pt>
    <dgm:pt modelId="{622AF589-60E8-7840-B2F6-98936AF6C2A3}" type="pres">
      <dgm:prSet presAssocID="{D14E5B0F-FC84-1240-BCCB-C0DC760394F5}" presName="childTextBox" presStyleLbl="fgAccFollowNode1" presStyleIdx="0" presStyleCnt="12">
        <dgm:presLayoutVars>
          <dgm:bulletEnabled val="1"/>
        </dgm:presLayoutVars>
      </dgm:prSet>
      <dgm:spPr/>
    </dgm:pt>
    <dgm:pt modelId="{785D513E-9B60-5F40-9036-A885174B564B}" type="pres">
      <dgm:prSet presAssocID="{11ABCB0C-8FE2-5043-AED5-F070884EFF1C}" presName="childTextBox" presStyleLbl="fgAccFollowNode1" presStyleIdx="1" presStyleCnt="12">
        <dgm:presLayoutVars>
          <dgm:bulletEnabled val="1"/>
        </dgm:presLayoutVars>
      </dgm:prSet>
      <dgm:spPr/>
    </dgm:pt>
    <dgm:pt modelId="{ABEDC5BA-05A3-0842-9DCF-7CD1F13C5D20}" type="pres">
      <dgm:prSet presAssocID="{B86D0D41-ECEA-2946-8AF2-DE587AC8E96C}" presName="sp" presStyleCnt="0"/>
      <dgm:spPr/>
    </dgm:pt>
    <dgm:pt modelId="{4C021702-D6AF-1C4E-8A59-BCE20E3FA1B8}" type="pres">
      <dgm:prSet presAssocID="{C7045FBE-7BFC-8840-8477-3B09C63E6B39}" presName="arrowAndChildren" presStyleCnt="0"/>
      <dgm:spPr/>
    </dgm:pt>
    <dgm:pt modelId="{81C6AE96-5C37-B847-AE42-B66FB7AB5608}" type="pres">
      <dgm:prSet presAssocID="{C7045FBE-7BFC-8840-8477-3B09C63E6B39}" presName="parentTextArrow" presStyleLbl="node1" presStyleIdx="0" presStyleCnt="4"/>
      <dgm:spPr/>
    </dgm:pt>
    <dgm:pt modelId="{6821C85D-4F07-0244-9857-924EECBCF140}" type="pres">
      <dgm:prSet presAssocID="{C7045FBE-7BFC-8840-8477-3B09C63E6B39}" presName="arrow" presStyleLbl="node1" presStyleIdx="1" presStyleCnt="4"/>
      <dgm:spPr/>
    </dgm:pt>
    <dgm:pt modelId="{5E78C436-8DA8-1A46-8075-7815D0C77BA0}" type="pres">
      <dgm:prSet presAssocID="{C7045FBE-7BFC-8840-8477-3B09C63E6B39}" presName="descendantArrow" presStyleCnt="0"/>
      <dgm:spPr/>
    </dgm:pt>
    <dgm:pt modelId="{70EC91DD-26CE-A24D-8B08-1FFC01A1C842}" type="pres">
      <dgm:prSet presAssocID="{325702C3-9B5B-D24F-B25D-7562B8111355}" presName="childTextArrow" presStyleLbl="fgAccFollowNode1" presStyleIdx="2" presStyleCnt="12">
        <dgm:presLayoutVars>
          <dgm:bulletEnabled val="1"/>
        </dgm:presLayoutVars>
      </dgm:prSet>
      <dgm:spPr/>
    </dgm:pt>
    <dgm:pt modelId="{BA4396F9-1E9C-5945-95C8-992F5AD96F5A}" type="pres">
      <dgm:prSet presAssocID="{6A5437A9-4C8B-1E4F-9043-E4F410E25BF3}" presName="childTextArrow" presStyleLbl="fgAccFollowNode1" presStyleIdx="3" presStyleCnt="12">
        <dgm:presLayoutVars>
          <dgm:bulletEnabled val="1"/>
        </dgm:presLayoutVars>
      </dgm:prSet>
      <dgm:spPr/>
    </dgm:pt>
    <dgm:pt modelId="{49010E0E-FBC0-2D46-85B5-349322FAEE89}" type="pres">
      <dgm:prSet presAssocID="{E437B83B-201B-3E48-B841-218FA55725B1}" presName="childTextArrow" presStyleLbl="fgAccFollowNode1" presStyleIdx="4" presStyleCnt="12">
        <dgm:presLayoutVars>
          <dgm:bulletEnabled val="1"/>
        </dgm:presLayoutVars>
      </dgm:prSet>
      <dgm:spPr/>
    </dgm:pt>
    <dgm:pt modelId="{6A295F1E-908E-5748-9917-A8F3D5C2F496}" type="pres">
      <dgm:prSet presAssocID="{A8F162E0-2C4C-9647-B717-FF01B7E9D990}" presName="sp" presStyleCnt="0"/>
      <dgm:spPr/>
    </dgm:pt>
    <dgm:pt modelId="{922F7AA5-AF6E-9D41-B6C0-7BF3EBA4B4FB}" type="pres">
      <dgm:prSet presAssocID="{119479CA-2B6A-3348-9D56-159AA9B15A9D}" presName="arrowAndChildren" presStyleCnt="0"/>
      <dgm:spPr/>
    </dgm:pt>
    <dgm:pt modelId="{40D56E72-AEAE-C347-B76E-C58716AC0BEE}" type="pres">
      <dgm:prSet presAssocID="{119479CA-2B6A-3348-9D56-159AA9B15A9D}" presName="parentTextArrow" presStyleLbl="node1" presStyleIdx="1" presStyleCnt="4"/>
      <dgm:spPr/>
    </dgm:pt>
    <dgm:pt modelId="{0153E573-9147-DC4B-BF3D-B1FF916DA5A5}" type="pres">
      <dgm:prSet presAssocID="{119479CA-2B6A-3348-9D56-159AA9B15A9D}" presName="arrow" presStyleLbl="node1" presStyleIdx="2" presStyleCnt="4"/>
      <dgm:spPr/>
    </dgm:pt>
    <dgm:pt modelId="{FDD5CEBD-408A-B24A-9B3F-2B5C0514F84F}" type="pres">
      <dgm:prSet presAssocID="{119479CA-2B6A-3348-9D56-159AA9B15A9D}" presName="descendantArrow" presStyleCnt="0"/>
      <dgm:spPr/>
    </dgm:pt>
    <dgm:pt modelId="{B415146E-B9BE-8544-BED9-327255ADBC84}" type="pres">
      <dgm:prSet presAssocID="{A6638261-6962-7F43-8EB0-2BB0D42912FC}" presName="childTextArrow" presStyleLbl="fgAccFollowNode1" presStyleIdx="5" presStyleCnt="12">
        <dgm:presLayoutVars>
          <dgm:bulletEnabled val="1"/>
        </dgm:presLayoutVars>
      </dgm:prSet>
      <dgm:spPr/>
    </dgm:pt>
    <dgm:pt modelId="{633DC254-6841-C84B-B5DB-476B27EADABB}" type="pres">
      <dgm:prSet presAssocID="{7F4383B5-FF74-F54D-99B5-83BF24A44A66}" presName="childTextArrow" presStyleLbl="fgAccFollowNode1" presStyleIdx="6" presStyleCnt="12">
        <dgm:presLayoutVars>
          <dgm:bulletEnabled val="1"/>
        </dgm:presLayoutVars>
      </dgm:prSet>
      <dgm:spPr/>
    </dgm:pt>
    <dgm:pt modelId="{17C20B27-913F-1044-AD8B-BDC340C3D7C2}" type="pres">
      <dgm:prSet presAssocID="{F9CCFA65-687F-E845-AAA5-5BAAD7C6C4E8}" presName="childTextArrow" presStyleLbl="fgAccFollowNode1" presStyleIdx="7" presStyleCnt="12">
        <dgm:presLayoutVars>
          <dgm:bulletEnabled val="1"/>
        </dgm:presLayoutVars>
      </dgm:prSet>
      <dgm:spPr/>
    </dgm:pt>
    <dgm:pt modelId="{53B44FC8-8DD5-A548-B722-430FCE70408B}" type="pres">
      <dgm:prSet presAssocID="{E1757C74-DC4F-E842-9204-383CAB69B99B}" presName="sp" presStyleCnt="0"/>
      <dgm:spPr/>
    </dgm:pt>
    <dgm:pt modelId="{DA316819-17AA-D14C-975C-1DA0550EB3E8}" type="pres">
      <dgm:prSet presAssocID="{8492CC71-24B2-5141-9395-8CF7FE29953F}" presName="arrowAndChildren" presStyleCnt="0"/>
      <dgm:spPr/>
    </dgm:pt>
    <dgm:pt modelId="{117690FE-4914-B546-AF34-5D13451C0F9C}" type="pres">
      <dgm:prSet presAssocID="{8492CC71-24B2-5141-9395-8CF7FE29953F}" presName="parentTextArrow" presStyleLbl="node1" presStyleIdx="2" presStyleCnt="4"/>
      <dgm:spPr/>
    </dgm:pt>
    <dgm:pt modelId="{FDC90858-FD78-8D46-BFC8-7442B3877697}" type="pres">
      <dgm:prSet presAssocID="{8492CC71-24B2-5141-9395-8CF7FE29953F}" presName="arrow" presStyleLbl="node1" presStyleIdx="3" presStyleCnt="4"/>
      <dgm:spPr/>
    </dgm:pt>
    <dgm:pt modelId="{D65EE3FF-81E0-2F47-84F5-B4A9EA7B6CF6}" type="pres">
      <dgm:prSet presAssocID="{8492CC71-24B2-5141-9395-8CF7FE29953F}" presName="descendantArrow" presStyleCnt="0"/>
      <dgm:spPr/>
    </dgm:pt>
    <dgm:pt modelId="{610FB59D-2CAA-0F4B-81F3-A346B1B8338B}" type="pres">
      <dgm:prSet presAssocID="{94345E5F-2742-FA4A-938C-55C4E4721D87}" presName="childTextArrow" presStyleLbl="fgAccFollowNode1" presStyleIdx="8" presStyleCnt="12">
        <dgm:presLayoutVars>
          <dgm:bulletEnabled val="1"/>
        </dgm:presLayoutVars>
      </dgm:prSet>
      <dgm:spPr/>
    </dgm:pt>
    <dgm:pt modelId="{8129E8A8-DBEA-E746-AF45-75B22E2C69DA}" type="pres">
      <dgm:prSet presAssocID="{1AF3C1BA-6A48-C74C-BC0D-31C698F6CB16}" presName="childTextArrow" presStyleLbl="fgAccFollowNode1" presStyleIdx="9" presStyleCnt="12">
        <dgm:presLayoutVars>
          <dgm:bulletEnabled val="1"/>
        </dgm:presLayoutVars>
      </dgm:prSet>
      <dgm:spPr/>
    </dgm:pt>
    <dgm:pt modelId="{5D8DE297-58D6-9849-9372-5AF3220984FE}" type="pres">
      <dgm:prSet presAssocID="{CFB4EE20-0D01-AA4E-BABA-49495F25AD47}" presName="childTextArrow" presStyleLbl="fgAccFollowNode1" presStyleIdx="10" presStyleCnt="12">
        <dgm:presLayoutVars>
          <dgm:bulletEnabled val="1"/>
        </dgm:presLayoutVars>
      </dgm:prSet>
      <dgm:spPr/>
    </dgm:pt>
    <dgm:pt modelId="{4E00964B-23B3-4248-A2F3-5343431BBCBF}" type="pres">
      <dgm:prSet presAssocID="{EDC2FB08-0A34-1245-9DA6-E9EE8A51F5E6}" presName="childTextArrow" presStyleLbl="fgAccFollowNode1" presStyleIdx="11" presStyleCnt="12">
        <dgm:presLayoutVars>
          <dgm:bulletEnabled val="1"/>
        </dgm:presLayoutVars>
      </dgm:prSet>
      <dgm:spPr/>
    </dgm:pt>
  </dgm:ptLst>
  <dgm:cxnLst>
    <dgm:cxn modelId="{DF9CE001-3038-4442-A35D-672B545B6553}" type="presOf" srcId="{119479CA-2B6A-3348-9D56-159AA9B15A9D}" destId="{0153E573-9147-DC4B-BF3D-B1FF916DA5A5}" srcOrd="1" destOrd="0" presId="urn:microsoft.com/office/officeart/2005/8/layout/process4"/>
    <dgm:cxn modelId="{2B476E0C-2022-5A45-909F-F24290CC6623}" type="presOf" srcId="{C7045FBE-7BFC-8840-8477-3B09C63E6B39}" destId="{81C6AE96-5C37-B847-AE42-B66FB7AB5608}" srcOrd="0" destOrd="0" presId="urn:microsoft.com/office/officeart/2005/8/layout/process4"/>
    <dgm:cxn modelId="{99B5AB10-8DDA-5B47-AB2B-D6A28D7F5DF4}" type="presOf" srcId="{A6638261-6962-7F43-8EB0-2BB0D42912FC}" destId="{B415146E-B9BE-8544-BED9-327255ADBC84}" srcOrd="0" destOrd="0" presId="urn:microsoft.com/office/officeart/2005/8/layout/process4"/>
    <dgm:cxn modelId="{D246A912-B93D-A048-B00E-89F846D1B1E9}" type="presOf" srcId="{D14E5B0F-FC84-1240-BCCB-C0DC760394F5}" destId="{622AF589-60E8-7840-B2F6-98936AF6C2A3}" srcOrd="0" destOrd="0" presId="urn:microsoft.com/office/officeart/2005/8/layout/process4"/>
    <dgm:cxn modelId="{FE3EAB20-B2CF-AD49-AFEA-0444C3579FA4}" srcId="{119479CA-2B6A-3348-9D56-159AA9B15A9D}" destId="{A6638261-6962-7F43-8EB0-2BB0D42912FC}" srcOrd="0" destOrd="0" parTransId="{8291FB5F-E39F-804B-9C4E-5348DB28DA31}" sibTransId="{C58F3411-48D7-A945-9C23-0C8A31905A77}"/>
    <dgm:cxn modelId="{9797C720-8E1C-554D-B99E-36B641A9296C}" type="presOf" srcId="{8492CC71-24B2-5141-9395-8CF7FE29953F}" destId="{FDC90858-FD78-8D46-BFC8-7442B3877697}" srcOrd="1" destOrd="0" presId="urn:microsoft.com/office/officeart/2005/8/layout/process4"/>
    <dgm:cxn modelId="{377D8525-2F6A-284C-8FFA-92F076356AD0}" srcId="{C55620FB-F7B0-DF48-B6B2-2EE3B87158A3}" destId="{11ABCB0C-8FE2-5043-AED5-F070884EFF1C}" srcOrd="1" destOrd="0" parTransId="{75289966-FDB1-EE4C-99CF-0208E4BABC0C}" sibTransId="{1D908F2D-58BC-B940-83AD-E9272AE55EE5}"/>
    <dgm:cxn modelId="{654A782F-F1B5-A944-A228-946094C15DE8}" srcId="{2F30B4C7-DC36-7D4F-AC6C-0CE36A70865B}" destId="{8492CC71-24B2-5141-9395-8CF7FE29953F}" srcOrd="0" destOrd="0" parTransId="{3F3F0578-DCFA-194B-AA07-FFDE11B450E6}" sibTransId="{E1757C74-DC4F-E842-9204-383CAB69B99B}"/>
    <dgm:cxn modelId="{592D2437-A65C-4A44-BB34-C57E568A4134}" type="presOf" srcId="{C55620FB-F7B0-DF48-B6B2-2EE3B87158A3}" destId="{39AE61CE-D8B5-0948-8D85-AA69CFDFE164}" srcOrd="0" destOrd="0" presId="urn:microsoft.com/office/officeart/2005/8/layout/process4"/>
    <dgm:cxn modelId="{CAF7603B-191D-9E4A-A7FD-E2825F425C3D}" type="presOf" srcId="{C55620FB-F7B0-DF48-B6B2-2EE3B87158A3}" destId="{F6B9AF3D-947D-8E4C-8CC2-F0E868EB00A8}" srcOrd="1" destOrd="0" presId="urn:microsoft.com/office/officeart/2005/8/layout/process4"/>
    <dgm:cxn modelId="{339F8C52-D17A-2043-BCD0-178B288D0F40}" srcId="{2F30B4C7-DC36-7D4F-AC6C-0CE36A70865B}" destId="{C55620FB-F7B0-DF48-B6B2-2EE3B87158A3}" srcOrd="3" destOrd="0" parTransId="{E5CAB352-669A-F745-98E9-62642E2BAEE9}" sibTransId="{4E875AA8-2DA2-EF40-992F-5981E48B5869}"/>
    <dgm:cxn modelId="{41E12F5C-2C28-1142-A8D1-4797576D375F}" srcId="{119479CA-2B6A-3348-9D56-159AA9B15A9D}" destId="{F9CCFA65-687F-E845-AAA5-5BAAD7C6C4E8}" srcOrd="2" destOrd="0" parTransId="{16649221-7045-FD4A-B870-DBBD3CAE556D}" sibTransId="{DA0333B1-2A87-EC4A-A291-5E86BD274650}"/>
    <dgm:cxn modelId="{9E261F63-DCD9-474E-AF8A-F75AD2E2E2E4}" srcId="{119479CA-2B6A-3348-9D56-159AA9B15A9D}" destId="{7F4383B5-FF74-F54D-99B5-83BF24A44A66}" srcOrd="1" destOrd="0" parTransId="{C08D15E6-64C6-6A45-8C4D-3184B1337962}" sibTransId="{AC3ED28E-64F1-5148-A641-1C461D04622F}"/>
    <dgm:cxn modelId="{D198D568-90FD-EA4D-848D-5E0AEE2B47E5}" type="presOf" srcId="{11ABCB0C-8FE2-5043-AED5-F070884EFF1C}" destId="{785D513E-9B60-5F40-9036-A885174B564B}" srcOrd="0" destOrd="0" presId="urn:microsoft.com/office/officeart/2005/8/layout/process4"/>
    <dgm:cxn modelId="{823A6169-EF5C-2E46-89C7-2971F9AA4E8F}" type="presOf" srcId="{8492CC71-24B2-5141-9395-8CF7FE29953F}" destId="{117690FE-4914-B546-AF34-5D13451C0F9C}" srcOrd="0" destOrd="0" presId="urn:microsoft.com/office/officeart/2005/8/layout/process4"/>
    <dgm:cxn modelId="{13526A79-6B4E-0847-BBE5-5603ABE49F5D}" type="presOf" srcId="{CFB4EE20-0D01-AA4E-BABA-49495F25AD47}" destId="{5D8DE297-58D6-9849-9372-5AF3220984FE}" srcOrd="0" destOrd="0" presId="urn:microsoft.com/office/officeart/2005/8/layout/process4"/>
    <dgm:cxn modelId="{02AB199E-F4FA-9148-81D7-C6616BB08C82}" srcId="{C7045FBE-7BFC-8840-8477-3B09C63E6B39}" destId="{6A5437A9-4C8B-1E4F-9043-E4F410E25BF3}" srcOrd="1" destOrd="0" parTransId="{6CDD24E7-45B8-2845-8BEF-E0FF29DE1085}" sibTransId="{81CA73C4-4FF3-B34B-85B7-B2A0C764FFD2}"/>
    <dgm:cxn modelId="{385BFF9E-735A-2F4D-9A13-E46090BECE3A}" type="presOf" srcId="{EDC2FB08-0A34-1245-9DA6-E9EE8A51F5E6}" destId="{4E00964B-23B3-4248-A2F3-5343431BBCBF}" srcOrd="0" destOrd="0" presId="urn:microsoft.com/office/officeart/2005/8/layout/process4"/>
    <dgm:cxn modelId="{D7F0BF9F-4AC8-5F44-A626-3FF433C3E8CE}" srcId="{2F30B4C7-DC36-7D4F-AC6C-0CE36A70865B}" destId="{119479CA-2B6A-3348-9D56-159AA9B15A9D}" srcOrd="1" destOrd="0" parTransId="{84AC0765-65BE-9949-B566-C0EE71FF1D89}" sibTransId="{A8F162E0-2C4C-9647-B717-FF01B7E9D990}"/>
    <dgm:cxn modelId="{2C1C29A7-914F-134D-BE5A-0C414339FF56}" type="presOf" srcId="{6A5437A9-4C8B-1E4F-9043-E4F410E25BF3}" destId="{BA4396F9-1E9C-5945-95C8-992F5AD96F5A}" srcOrd="0" destOrd="0" presId="urn:microsoft.com/office/officeart/2005/8/layout/process4"/>
    <dgm:cxn modelId="{07D133AC-0B42-414C-89A1-703A298A52E2}" srcId="{C7045FBE-7BFC-8840-8477-3B09C63E6B39}" destId="{E437B83B-201B-3E48-B841-218FA55725B1}" srcOrd="2" destOrd="0" parTransId="{C46B9CC8-38DE-6340-886E-8C9099356B81}" sibTransId="{BD875F2D-59D1-274D-AFFB-1C493F64B99A}"/>
    <dgm:cxn modelId="{29215CAF-7A9D-4C42-B508-FD38E46628BA}" srcId="{8492CC71-24B2-5141-9395-8CF7FE29953F}" destId="{94345E5F-2742-FA4A-938C-55C4E4721D87}" srcOrd="0" destOrd="0" parTransId="{9FE7F72E-72F1-5843-9824-0BF7BEA48AD0}" sibTransId="{46B216ED-7CD6-2947-8F55-10C0018ACAC3}"/>
    <dgm:cxn modelId="{529A41B6-FD9B-ED4A-8DCE-1D4BD2D4D507}" type="presOf" srcId="{1AF3C1BA-6A48-C74C-BC0D-31C698F6CB16}" destId="{8129E8A8-DBEA-E746-AF45-75B22E2C69DA}" srcOrd="0" destOrd="0" presId="urn:microsoft.com/office/officeart/2005/8/layout/process4"/>
    <dgm:cxn modelId="{26566AB6-9CFE-2B49-B49C-8186CE06E796}" type="presOf" srcId="{E437B83B-201B-3E48-B841-218FA55725B1}" destId="{49010E0E-FBC0-2D46-85B5-349322FAEE89}" srcOrd="0" destOrd="0" presId="urn:microsoft.com/office/officeart/2005/8/layout/process4"/>
    <dgm:cxn modelId="{C55C41B9-15BD-8A43-BCE8-28ED7EBE56F2}" srcId="{8492CC71-24B2-5141-9395-8CF7FE29953F}" destId="{1AF3C1BA-6A48-C74C-BC0D-31C698F6CB16}" srcOrd="1" destOrd="0" parTransId="{2E230FFE-2039-9B48-8E56-34DB2F8671F0}" sibTransId="{8981B246-7D3B-E04B-B56F-49B06B237602}"/>
    <dgm:cxn modelId="{AA29EBBB-ACD0-7743-860C-713D3E414CD4}" srcId="{C55620FB-F7B0-DF48-B6B2-2EE3B87158A3}" destId="{D14E5B0F-FC84-1240-BCCB-C0DC760394F5}" srcOrd="0" destOrd="0" parTransId="{F0683295-4E21-E54B-9F7E-33478F41C257}" sibTransId="{44CD3E0D-6CBA-7048-9E38-113A6DD25CA5}"/>
    <dgm:cxn modelId="{9786A0BD-E73D-A249-A1EE-3E7A06908E0F}" srcId="{8492CC71-24B2-5141-9395-8CF7FE29953F}" destId="{CFB4EE20-0D01-AA4E-BABA-49495F25AD47}" srcOrd="2" destOrd="0" parTransId="{BB174CFD-D8C1-2A4F-BC16-4B6398B381FD}" sibTransId="{4BAAAD1B-F7C9-CC49-8604-B5427E8DA33C}"/>
    <dgm:cxn modelId="{2BBE7BCD-671C-864E-937D-D45B881C0EE5}" srcId="{2F30B4C7-DC36-7D4F-AC6C-0CE36A70865B}" destId="{C7045FBE-7BFC-8840-8477-3B09C63E6B39}" srcOrd="2" destOrd="0" parTransId="{5819628F-D089-574D-B0AE-0D8C56776705}" sibTransId="{B86D0D41-ECEA-2946-8AF2-DE587AC8E96C}"/>
    <dgm:cxn modelId="{849C28CE-E935-0042-9FF4-5E4898A0E706}" type="presOf" srcId="{325702C3-9B5B-D24F-B25D-7562B8111355}" destId="{70EC91DD-26CE-A24D-8B08-1FFC01A1C842}" srcOrd="0" destOrd="0" presId="urn:microsoft.com/office/officeart/2005/8/layout/process4"/>
    <dgm:cxn modelId="{832DB3D0-737B-BB44-8324-BF274EA4236A}" type="presOf" srcId="{7F4383B5-FF74-F54D-99B5-83BF24A44A66}" destId="{633DC254-6841-C84B-B5DB-476B27EADABB}" srcOrd="0" destOrd="0" presId="urn:microsoft.com/office/officeart/2005/8/layout/process4"/>
    <dgm:cxn modelId="{511FA1EC-E9F8-0E44-A2E7-5AA38798281C}" type="presOf" srcId="{C7045FBE-7BFC-8840-8477-3B09C63E6B39}" destId="{6821C85D-4F07-0244-9857-924EECBCF140}" srcOrd="1" destOrd="0" presId="urn:microsoft.com/office/officeart/2005/8/layout/process4"/>
    <dgm:cxn modelId="{91F705EE-6CD3-D745-A363-9CA78A4357E0}" srcId="{8492CC71-24B2-5141-9395-8CF7FE29953F}" destId="{EDC2FB08-0A34-1245-9DA6-E9EE8A51F5E6}" srcOrd="3" destOrd="0" parTransId="{F58C4400-EE07-D04E-82FA-29C12DA31D4F}" sibTransId="{F66882FF-6702-264F-9E4C-5099EA91FCEE}"/>
    <dgm:cxn modelId="{4E762CF0-C347-AE45-8241-2E6E36DC04AE}" type="presOf" srcId="{119479CA-2B6A-3348-9D56-159AA9B15A9D}" destId="{40D56E72-AEAE-C347-B76E-C58716AC0BEE}" srcOrd="0" destOrd="0" presId="urn:microsoft.com/office/officeart/2005/8/layout/process4"/>
    <dgm:cxn modelId="{2B7744F1-E2E1-A44C-9B67-4A8B13210A27}" type="presOf" srcId="{F9CCFA65-687F-E845-AAA5-5BAAD7C6C4E8}" destId="{17C20B27-913F-1044-AD8B-BDC340C3D7C2}" srcOrd="0" destOrd="0" presId="urn:microsoft.com/office/officeart/2005/8/layout/process4"/>
    <dgm:cxn modelId="{841A1AF6-DF98-E743-9C78-0F29580EBA04}" type="presOf" srcId="{94345E5F-2742-FA4A-938C-55C4E4721D87}" destId="{610FB59D-2CAA-0F4B-81F3-A346B1B8338B}" srcOrd="0" destOrd="0" presId="urn:microsoft.com/office/officeart/2005/8/layout/process4"/>
    <dgm:cxn modelId="{5D92A1F9-999D-954C-B72C-7503DF2D29EB}" srcId="{C7045FBE-7BFC-8840-8477-3B09C63E6B39}" destId="{325702C3-9B5B-D24F-B25D-7562B8111355}" srcOrd="0" destOrd="0" parTransId="{201FD87F-EEC3-934D-B847-E89EBF00D0CD}" sibTransId="{F0F93195-9818-114E-8133-AB89B4CB311E}"/>
    <dgm:cxn modelId="{01651BFB-87A7-3C47-A7B0-1972A2CA3904}" type="presOf" srcId="{2F30B4C7-DC36-7D4F-AC6C-0CE36A70865B}" destId="{FFA2D90D-9B25-7840-AFAC-E0CC157C951E}" srcOrd="0" destOrd="0" presId="urn:microsoft.com/office/officeart/2005/8/layout/process4"/>
    <dgm:cxn modelId="{CBE03589-A95D-CF48-B880-F0890F6EA231}" type="presParOf" srcId="{FFA2D90D-9B25-7840-AFAC-E0CC157C951E}" destId="{861D570A-7A10-4741-BD7F-F1B5A7E9E450}" srcOrd="0" destOrd="0" presId="urn:microsoft.com/office/officeart/2005/8/layout/process4"/>
    <dgm:cxn modelId="{02D1CAA7-F184-694B-BBA8-BA1D862C1B0A}" type="presParOf" srcId="{861D570A-7A10-4741-BD7F-F1B5A7E9E450}" destId="{39AE61CE-D8B5-0948-8D85-AA69CFDFE164}" srcOrd="0" destOrd="0" presId="urn:microsoft.com/office/officeart/2005/8/layout/process4"/>
    <dgm:cxn modelId="{F5C98AE0-AC44-584F-A7B3-F12F1357FFC3}" type="presParOf" srcId="{861D570A-7A10-4741-BD7F-F1B5A7E9E450}" destId="{F6B9AF3D-947D-8E4C-8CC2-F0E868EB00A8}" srcOrd="1" destOrd="0" presId="urn:microsoft.com/office/officeart/2005/8/layout/process4"/>
    <dgm:cxn modelId="{4C34A87C-96D6-0F42-96ED-6AB5CC79F5EE}" type="presParOf" srcId="{861D570A-7A10-4741-BD7F-F1B5A7E9E450}" destId="{9D19036A-E30B-B54C-90BF-407B429686F6}" srcOrd="2" destOrd="0" presId="urn:microsoft.com/office/officeart/2005/8/layout/process4"/>
    <dgm:cxn modelId="{C8F5DDBE-9592-FF4B-9FF0-D8C870DFEF8F}" type="presParOf" srcId="{9D19036A-E30B-B54C-90BF-407B429686F6}" destId="{622AF589-60E8-7840-B2F6-98936AF6C2A3}" srcOrd="0" destOrd="0" presId="urn:microsoft.com/office/officeart/2005/8/layout/process4"/>
    <dgm:cxn modelId="{E07567ED-FD34-124A-B1D7-990F59EF66B1}" type="presParOf" srcId="{9D19036A-E30B-B54C-90BF-407B429686F6}" destId="{785D513E-9B60-5F40-9036-A885174B564B}" srcOrd="1" destOrd="0" presId="urn:microsoft.com/office/officeart/2005/8/layout/process4"/>
    <dgm:cxn modelId="{B972ADD2-B1ED-E74A-B026-E1821484995A}" type="presParOf" srcId="{FFA2D90D-9B25-7840-AFAC-E0CC157C951E}" destId="{ABEDC5BA-05A3-0842-9DCF-7CD1F13C5D20}" srcOrd="1" destOrd="0" presId="urn:microsoft.com/office/officeart/2005/8/layout/process4"/>
    <dgm:cxn modelId="{CF13935A-194A-F44C-9E91-8F591636C3E7}" type="presParOf" srcId="{FFA2D90D-9B25-7840-AFAC-E0CC157C951E}" destId="{4C021702-D6AF-1C4E-8A59-BCE20E3FA1B8}" srcOrd="2" destOrd="0" presId="urn:microsoft.com/office/officeart/2005/8/layout/process4"/>
    <dgm:cxn modelId="{394EB521-7C18-BA4C-B727-79BDEB12C6E1}" type="presParOf" srcId="{4C021702-D6AF-1C4E-8A59-BCE20E3FA1B8}" destId="{81C6AE96-5C37-B847-AE42-B66FB7AB5608}" srcOrd="0" destOrd="0" presId="urn:microsoft.com/office/officeart/2005/8/layout/process4"/>
    <dgm:cxn modelId="{473FAB7B-4276-C14D-A5BB-7E9F31B8D0F7}" type="presParOf" srcId="{4C021702-D6AF-1C4E-8A59-BCE20E3FA1B8}" destId="{6821C85D-4F07-0244-9857-924EECBCF140}" srcOrd="1" destOrd="0" presId="urn:microsoft.com/office/officeart/2005/8/layout/process4"/>
    <dgm:cxn modelId="{AA791C68-EFCB-994C-A460-44027766A52B}" type="presParOf" srcId="{4C021702-D6AF-1C4E-8A59-BCE20E3FA1B8}" destId="{5E78C436-8DA8-1A46-8075-7815D0C77BA0}" srcOrd="2" destOrd="0" presId="urn:microsoft.com/office/officeart/2005/8/layout/process4"/>
    <dgm:cxn modelId="{B6BCFB5B-8486-434F-9D10-5B28BAAE6924}" type="presParOf" srcId="{5E78C436-8DA8-1A46-8075-7815D0C77BA0}" destId="{70EC91DD-26CE-A24D-8B08-1FFC01A1C842}" srcOrd="0" destOrd="0" presId="urn:microsoft.com/office/officeart/2005/8/layout/process4"/>
    <dgm:cxn modelId="{1B0BA00D-86D6-3B46-800A-D34D1DA0A3AC}" type="presParOf" srcId="{5E78C436-8DA8-1A46-8075-7815D0C77BA0}" destId="{BA4396F9-1E9C-5945-95C8-992F5AD96F5A}" srcOrd="1" destOrd="0" presId="urn:microsoft.com/office/officeart/2005/8/layout/process4"/>
    <dgm:cxn modelId="{E66817C0-2CBA-1C4D-82DF-91AC0C4718C6}" type="presParOf" srcId="{5E78C436-8DA8-1A46-8075-7815D0C77BA0}" destId="{49010E0E-FBC0-2D46-85B5-349322FAEE89}" srcOrd="2" destOrd="0" presId="urn:microsoft.com/office/officeart/2005/8/layout/process4"/>
    <dgm:cxn modelId="{D3C7743B-E68C-A24F-99B5-1CDBFAD3F1A6}" type="presParOf" srcId="{FFA2D90D-9B25-7840-AFAC-E0CC157C951E}" destId="{6A295F1E-908E-5748-9917-A8F3D5C2F496}" srcOrd="3" destOrd="0" presId="urn:microsoft.com/office/officeart/2005/8/layout/process4"/>
    <dgm:cxn modelId="{23EFC79C-7ACB-7D4C-A62D-E097618429E2}" type="presParOf" srcId="{FFA2D90D-9B25-7840-AFAC-E0CC157C951E}" destId="{922F7AA5-AF6E-9D41-B6C0-7BF3EBA4B4FB}" srcOrd="4" destOrd="0" presId="urn:microsoft.com/office/officeart/2005/8/layout/process4"/>
    <dgm:cxn modelId="{0612D26D-08BE-7148-8B71-27A13863AA65}" type="presParOf" srcId="{922F7AA5-AF6E-9D41-B6C0-7BF3EBA4B4FB}" destId="{40D56E72-AEAE-C347-B76E-C58716AC0BEE}" srcOrd="0" destOrd="0" presId="urn:microsoft.com/office/officeart/2005/8/layout/process4"/>
    <dgm:cxn modelId="{43914C7F-DAFA-3E40-BF59-A4D54E012DEB}" type="presParOf" srcId="{922F7AA5-AF6E-9D41-B6C0-7BF3EBA4B4FB}" destId="{0153E573-9147-DC4B-BF3D-B1FF916DA5A5}" srcOrd="1" destOrd="0" presId="urn:microsoft.com/office/officeart/2005/8/layout/process4"/>
    <dgm:cxn modelId="{71967ADD-65CE-FB44-947C-EEA8C099410C}" type="presParOf" srcId="{922F7AA5-AF6E-9D41-B6C0-7BF3EBA4B4FB}" destId="{FDD5CEBD-408A-B24A-9B3F-2B5C0514F84F}" srcOrd="2" destOrd="0" presId="urn:microsoft.com/office/officeart/2005/8/layout/process4"/>
    <dgm:cxn modelId="{DA2C532D-50B5-C54C-96FF-C8FADE1440F0}" type="presParOf" srcId="{FDD5CEBD-408A-B24A-9B3F-2B5C0514F84F}" destId="{B415146E-B9BE-8544-BED9-327255ADBC84}" srcOrd="0" destOrd="0" presId="urn:microsoft.com/office/officeart/2005/8/layout/process4"/>
    <dgm:cxn modelId="{D9B4FF7A-F1D1-6543-8528-D52C1E312C7F}" type="presParOf" srcId="{FDD5CEBD-408A-B24A-9B3F-2B5C0514F84F}" destId="{633DC254-6841-C84B-B5DB-476B27EADABB}" srcOrd="1" destOrd="0" presId="urn:microsoft.com/office/officeart/2005/8/layout/process4"/>
    <dgm:cxn modelId="{DBE8018C-F371-F348-A18C-F7238514490E}" type="presParOf" srcId="{FDD5CEBD-408A-B24A-9B3F-2B5C0514F84F}" destId="{17C20B27-913F-1044-AD8B-BDC340C3D7C2}" srcOrd="2" destOrd="0" presId="urn:microsoft.com/office/officeart/2005/8/layout/process4"/>
    <dgm:cxn modelId="{B06FFFB9-3C15-2444-8F81-08C70E543C76}" type="presParOf" srcId="{FFA2D90D-9B25-7840-AFAC-E0CC157C951E}" destId="{53B44FC8-8DD5-A548-B722-430FCE70408B}" srcOrd="5" destOrd="0" presId="urn:microsoft.com/office/officeart/2005/8/layout/process4"/>
    <dgm:cxn modelId="{10911790-8404-8340-9E1F-4871468CB746}" type="presParOf" srcId="{FFA2D90D-9B25-7840-AFAC-E0CC157C951E}" destId="{DA316819-17AA-D14C-975C-1DA0550EB3E8}" srcOrd="6" destOrd="0" presId="urn:microsoft.com/office/officeart/2005/8/layout/process4"/>
    <dgm:cxn modelId="{14D6AFF4-67EC-D14B-B437-3DD52B401479}" type="presParOf" srcId="{DA316819-17AA-D14C-975C-1DA0550EB3E8}" destId="{117690FE-4914-B546-AF34-5D13451C0F9C}" srcOrd="0" destOrd="0" presId="urn:microsoft.com/office/officeart/2005/8/layout/process4"/>
    <dgm:cxn modelId="{E33369D8-2C51-6645-8C63-56FA83F949D4}" type="presParOf" srcId="{DA316819-17AA-D14C-975C-1DA0550EB3E8}" destId="{FDC90858-FD78-8D46-BFC8-7442B3877697}" srcOrd="1" destOrd="0" presId="urn:microsoft.com/office/officeart/2005/8/layout/process4"/>
    <dgm:cxn modelId="{DD420EEF-196B-0142-9995-4C562A41C46D}" type="presParOf" srcId="{DA316819-17AA-D14C-975C-1DA0550EB3E8}" destId="{D65EE3FF-81E0-2F47-84F5-B4A9EA7B6CF6}" srcOrd="2" destOrd="0" presId="urn:microsoft.com/office/officeart/2005/8/layout/process4"/>
    <dgm:cxn modelId="{08A6D228-7592-F943-B021-3613F5C91E52}" type="presParOf" srcId="{D65EE3FF-81E0-2F47-84F5-B4A9EA7B6CF6}" destId="{610FB59D-2CAA-0F4B-81F3-A346B1B8338B}" srcOrd="0" destOrd="0" presId="urn:microsoft.com/office/officeart/2005/8/layout/process4"/>
    <dgm:cxn modelId="{34B7531B-B55D-924E-888B-27FCCAC9099A}" type="presParOf" srcId="{D65EE3FF-81E0-2F47-84F5-B4A9EA7B6CF6}" destId="{8129E8A8-DBEA-E746-AF45-75B22E2C69DA}" srcOrd="1" destOrd="0" presId="urn:microsoft.com/office/officeart/2005/8/layout/process4"/>
    <dgm:cxn modelId="{F5A8FF43-CF9F-2D43-9E80-5BDE1F9B33D4}" type="presParOf" srcId="{D65EE3FF-81E0-2F47-84F5-B4A9EA7B6CF6}" destId="{5D8DE297-58D6-9849-9372-5AF3220984FE}" srcOrd="2" destOrd="0" presId="urn:microsoft.com/office/officeart/2005/8/layout/process4"/>
    <dgm:cxn modelId="{A1059FB5-29EA-9347-8C68-A4D911E9E067}" type="presParOf" srcId="{D65EE3FF-81E0-2F47-84F5-B4A9EA7B6CF6}" destId="{4E00964B-23B3-4248-A2F3-5343431BBCBF}"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EC4E4D-C41E-4E26-9BCE-951CD8D0F799}" type="doc">
      <dgm:prSet loTypeId="urn:microsoft.com/office/officeart/2005/8/layout/vList4" loCatId="" qsTypeId="urn:microsoft.com/office/officeart/2005/8/quickstyle/simple5" qsCatId="simple" csTypeId="urn:microsoft.com/office/officeart/2005/8/colors/accent3_4" csCatId="accent3" phldr="1"/>
      <dgm:spPr/>
      <dgm:t>
        <a:bodyPr/>
        <a:lstStyle/>
        <a:p>
          <a:endParaRPr lang="en-US"/>
        </a:p>
      </dgm:t>
    </dgm:pt>
    <dgm:pt modelId="{A1B59FD4-5748-4493-9813-E146E6DFCC2E}">
      <dgm:prSet/>
      <dgm:spPr/>
      <dgm:t>
        <a:bodyPr/>
        <a:lstStyle/>
        <a:p>
          <a:r>
            <a:rPr lang="en-US" b="1" dirty="0">
              <a:solidFill>
                <a:sysClr val="windowText" lastClr="000000"/>
              </a:solidFill>
            </a:rPr>
            <a:t>Censorship is not arbitrary</a:t>
          </a:r>
          <a:endParaRPr lang="en-US" dirty="0">
            <a:solidFill>
              <a:sysClr val="windowText" lastClr="000000"/>
            </a:solidFill>
          </a:endParaRPr>
        </a:p>
      </dgm:t>
    </dgm:pt>
    <dgm:pt modelId="{66B3CDB2-177C-4397-A32F-8CF27F1D94B8}" type="parTrans" cxnId="{C7FB163E-A36E-4D8E-888E-5C25E37F1460}">
      <dgm:prSet/>
      <dgm:spPr/>
      <dgm:t>
        <a:bodyPr/>
        <a:lstStyle/>
        <a:p>
          <a:endParaRPr lang="en-US">
            <a:solidFill>
              <a:sysClr val="windowText" lastClr="000000"/>
            </a:solidFill>
          </a:endParaRPr>
        </a:p>
      </dgm:t>
    </dgm:pt>
    <dgm:pt modelId="{EF7CBD83-3E83-4DC0-AD56-AD87C197AA3C}" type="sibTrans" cxnId="{C7FB163E-A36E-4D8E-888E-5C25E37F1460}">
      <dgm:prSet/>
      <dgm:spPr/>
      <dgm:t>
        <a:bodyPr/>
        <a:lstStyle/>
        <a:p>
          <a:endParaRPr lang="en-US">
            <a:solidFill>
              <a:sysClr val="windowText" lastClr="000000"/>
            </a:solidFill>
          </a:endParaRPr>
        </a:p>
      </dgm:t>
    </dgm:pt>
    <dgm:pt modelId="{FC05D6D4-6E1F-42ED-8DDE-D87A62B0C84D}">
      <dgm:prSet/>
      <dgm:spPr/>
      <dgm:t>
        <a:bodyPr/>
        <a:lstStyle/>
        <a:p>
          <a:r>
            <a:rPr lang="en-US" dirty="0">
              <a:solidFill>
                <a:sysClr val="windowText" lastClr="000000"/>
              </a:solidFill>
            </a:rPr>
            <a:t>Clear themes emerged through textual analysis of banned books in both municipalities</a:t>
          </a:r>
        </a:p>
      </dgm:t>
    </dgm:pt>
    <dgm:pt modelId="{4D94D711-CBF6-4F2A-A8C4-DF5099E403EB}" type="parTrans" cxnId="{C21280F3-157B-498B-8F4C-8F0A92926B64}">
      <dgm:prSet/>
      <dgm:spPr/>
      <dgm:t>
        <a:bodyPr/>
        <a:lstStyle/>
        <a:p>
          <a:endParaRPr lang="en-US">
            <a:solidFill>
              <a:sysClr val="windowText" lastClr="000000"/>
            </a:solidFill>
          </a:endParaRPr>
        </a:p>
      </dgm:t>
    </dgm:pt>
    <dgm:pt modelId="{2801E969-438D-446F-8B24-0E29D1A64C66}" type="sibTrans" cxnId="{C21280F3-157B-498B-8F4C-8F0A92926B64}">
      <dgm:prSet/>
      <dgm:spPr/>
      <dgm:t>
        <a:bodyPr/>
        <a:lstStyle/>
        <a:p>
          <a:endParaRPr lang="en-US">
            <a:solidFill>
              <a:sysClr val="windowText" lastClr="000000"/>
            </a:solidFill>
          </a:endParaRPr>
        </a:p>
      </dgm:t>
    </dgm:pt>
    <dgm:pt modelId="{1881DCE2-9174-4D6F-99B5-3821504C8C6C}">
      <dgm:prSet/>
      <dgm:spPr/>
      <dgm:t>
        <a:bodyPr/>
        <a:lstStyle/>
        <a:p>
          <a:r>
            <a:rPr lang="en-US" b="1" dirty="0">
              <a:solidFill>
                <a:sysClr val="windowText" lastClr="000000"/>
              </a:solidFill>
            </a:rPr>
            <a:t>Thematic description incongruence</a:t>
          </a:r>
        </a:p>
      </dgm:t>
    </dgm:pt>
    <dgm:pt modelId="{F620EE22-5D04-4297-94D2-5863122FB1D2}" type="parTrans" cxnId="{786EC8B2-A096-4DEB-8CD4-3FF532DD2062}">
      <dgm:prSet/>
      <dgm:spPr/>
      <dgm:t>
        <a:bodyPr/>
        <a:lstStyle/>
        <a:p>
          <a:endParaRPr lang="en-US">
            <a:solidFill>
              <a:sysClr val="windowText" lastClr="000000"/>
            </a:solidFill>
          </a:endParaRPr>
        </a:p>
      </dgm:t>
    </dgm:pt>
    <dgm:pt modelId="{0C1780EB-1E79-4543-9E8C-F0DD67CAE097}" type="sibTrans" cxnId="{786EC8B2-A096-4DEB-8CD4-3FF532DD2062}">
      <dgm:prSet/>
      <dgm:spPr/>
      <dgm:t>
        <a:bodyPr/>
        <a:lstStyle/>
        <a:p>
          <a:endParaRPr lang="en-US">
            <a:solidFill>
              <a:sysClr val="windowText" lastClr="000000"/>
            </a:solidFill>
          </a:endParaRPr>
        </a:p>
      </dgm:t>
    </dgm:pt>
    <dgm:pt modelId="{EABB3A87-3B6C-4604-AAF7-644826FE9FB4}">
      <dgm:prSet/>
      <dgm:spPr/>
      <dgm:t>
        <a:bodyPr/>
        <a:lstStyle/>
        <a:p>
          <a:r>
            <a:rPr lang="en-US" dirty="0">
              <a:solidFill>
                <a:sysClr val="windowText" lastClr="000000"/>
              </a:solidFill>
            </a:rPr>
            <a:t>Stark differences between published themes and themes deduced from thorough textual analysis are apparent</a:t>
          </a:r>
        </a:p>
      </dgm:t>
    </dgm:pt>
    <dgm:pt modelId="{002073B1-5B9D-4D3B-8F65-25218D765A1F}" type="parTrans" cxnId="{30367AAB-DF90-455B-88B2-222A46264E3A}">
      <dgm:prSet/>
      <dgm:spPr/>
      <dgm:t>
        <a:bodyPr/>
        <a:lstStyle/>
        <a:p>
          <a:endParaRPr lang="en-US">
            <a:solidFill>
              <a:sysClr val="windowText" lastClr="000000"/>
            </a:solidFill>
          </a:endParaRPr>
        </a:p>
      </dgm:t>
    </dgm:pt>
    <dgm:pt modelId="{73E80983-813F-48FE-9CE6-78B23CA33EA9}" type="sibTrans" cxnId="{30367AAB-DF90-455B-88B2-222A46264E3A}">
      <dgm:prSet/>
      <dgm:spPr/>
      <dgm:t>
        <a:bodyPr/>
        <a:lstStyle/>
        <a:p>
          <a:endParaRPr lang="en-US">
            <a:solidFill>
              <a:sysClr val="windowText" lastClr="000000"/>
            </a:solidFill>
          </a:endParaRPr>
        </a:p>
      </dgm:t>
    </dgm:pt>
    <dgm:pt modelId="{A9910425-92D3-4649-9F80-D0C5F09108D4}">
      <dgm:prSet/>
      <dgm:spPr/>
      <dgm:t>
        <a:bodyPr/>
        <a:lstStyle/>
        <a:p>
          <a:r>
            <a:rPr lang="en-US" b="1" dirty="0">
              <a:solidFill>
                <a:sysClr val="windowText" lastClr="000000"/>
              </a:solidFill>
            </a:rPr>
            <a:t>Predictive analysis needs further development</a:t>
          </a:r>
          <a:endParaRPr lang="en-US" dirty="0">
            <a:solidFill>
              <a:sysClr val="windowText" lastClr="000000"/>
            </a:solidFill>
          </a:endParaRPr>
        </a:p>
      </dgm:t>
    </dgm:pt>
    <dgm:pt modelId="{37F54B11-9DD4-4068-9C6A-2D57CCE6CC87}" type="parTrans" cxnId="{68885AD5-C1FC-4123-B883-41C7E0E2BEAA}">
      <dgm:prSet/>
      <dgm:spPr/>
      <dgm:t>
        <a:bodyPr/>
        <a:lstStyle/>
        <a:p>
          <a:endParaRPr lang="en-US">
            <a:solidFill>
              <a:sysClr val="windowText" lastClr="000000"/>
            </a:solidFill>
          </a:endParaRPr>
        </a:p>
      </dgm:t>
    </dgm:pt>
    <dgm:pt modelId="{0864BD82-064A-4D62-A91E-2888D5954B91}" type="sibTrans" cxnId="{68885AD5-C1FC-4123-B883-41C7E0E2BEAA}">
      <dgm:prSet/>
      <dgm:spPr/>
      <dgm:t>
        <a:bodyPr/>
        <a:lstStyle/>
        <a:p>
          <a:endParaRPr lang="en-US">
            <a:solidFill>
              <a:sysClr val="windowText" lastClr="000000"/>
            </a:solidFill>
          </a:endParaRPr>
        </a:p>
      </dgm:t>
    </dgm:pt>
    <dgm:pt modelId="{B8507533-98B6-420D-A117-AD1CC4FACA45}">
      <dgm:prSet/>
      <dgm:spPr/>
      <dgm:t>
        <a:bodyPr/>
        <a:lstStyle/>
        <a:p>
          <a:r>
            <a:rPr lang="en-US" dirty="0">
              <a:solidFill>
                <a:sysClr val="windowText" lastClr="000000"/>
              </a:solidFill>
            </a:rPr>
            <a:t>While clear themes have been identified, there are not strong enough variables to predict much better than random chance</a:t>
          </a:r>
        </a:p>
      </dgm:t>
    </dgm:pt>
    <dgm:pt modelId="{74C85031-BCCB-4E4F-99DE-BA4C02E72617}" type="parTrans" cxnId="{094422E1-5F26-49D1-B141-C2070FC3E007}">
      <dgm:prSet/>
      <dgm:spPr/>
      <dgm:t>
        <a:bodyPr/>
        <a:lstStyle/>
        <a:p>
          <a:endParaRPr lang="en-US">
            <a:solidFill>
              <a:sysClr val="windowText" lastClr="000000"/>
            </a:solidFill>
          </a:endParaRPr>
        </a:p>
      </dgm:t>
    </dgm:pt>
    <dgm:pt modelId="{D504BBCB-648F-434B-AD92-7EA7F5487B33}" type="sibTrans" cxnId="{094422E1-5F26-49D1-B141-C2070FC3E007}">
      <dgm:prSet/>
      <dgm:spPr/>
      <dgm:t>
        <a:bodyPr/>
        <a:lstStyle/>
        <a:p>
          <a:endParaRPr lang="en-US">
            <a:solidFill>
              <a:sysClr val="windowText" lastClr="000000"/>
            </a:solidFill>
          </a:endParaRPr>
        </a:p>
      </dgm:t>
    </dgm:pt>
    <dgm:pt modelId="{5F3EF4CC-4B7D-6040-84DC-7B401D086C7B}">
      <dgm:prSet/>
      <dgm:spPr/>
      <dgm:t>
        <a:bodyPr/>
        <a:lstStyle/>
        <a:p>
          <a:r>
            <a:rPr lang="en-US" dirty="0">
              <a:solidFill>
                <a:sysClr val="windowText" lastClr="000000"/>
              </a:solidFill>
            </a:rPr>
            <a:t>Florida’s bans center on gender and LGBTQ+ content</a:t>
          </a:r>
        </a:p>
      </dgm:t>
    </dgm:pt>
    <dgm:pt modelId="{D3F17D32-791D-7647-8953-6282D079D5A8}" type="parTrans" cxnId="{A8609367-5D1F-B54D-8FFB-031462CD5D88}">
      <dgm:prSet/>
      <dgm:spPr/>
      <dgm:t>
        <a:bodyPr/>
        <a:lstStyle/>
        <a:p>
          <a:endParaRPr lang="en-US">
            <a:solidFill>
              <a:sysClr val="windowText" lastClr="000000"/>
            </a:solidFill>
          </a:endParaRPr>
        </a:p>
      </dgm:t>
    </dgm:pt>
    <dgm:pt modelId="{595BE34D-30BF-7646-B4AB-83D3ED455B46}" type="sibTrans" cxnId="{A8609367-5D1F-B54D-8FFB-031462CD5D88}">
      <dgm:prSet/>
      <dgm:spPr/>
      <dgm:t>
        <a:bodyPr/>
        <a:lstStyle/>
        <a:p>
          <a:endParaRPr lang="en-US">
            <a:solidFill>
              <a:sysClr val="windowText" lastClr="000000"/>
            </a:solidFill>
          </a:endParaRPr>
        </a:p>
      </dgm:t>
    </dgm:pt>
    <dgm:pt modelId="{2B63C7A8-C1E3-B144-A233-7056DC105C1B}">
      <dgm:prSet/>
      <dgm:spPr/>
      <dgm:t>
        <a:bodyPr/>
        <a:lstStyle/>
        <a:p>
          <a:r>
            <a:rPr lang="en-US" dirty="0">
              <a:solidFill>
                <a:sysClr val="windowText" lastClr="000000"/>
              </a:solidFill>
            </a:rPr>
            <a:t>Iowa’s bans center on anti-intellectualism, identity, and history</a:t>
          </a:r>
        </a:p>
      </dgm:t>
    </dgm:pt>
    <dgm:pt modelId="{D9A8B86A-D3D7-9C4D-A8B1-C29715568454}" type="parTrans" cxnId="{C4F2661E-6D96-784C-82A2-7F5C1E0C9042}">
      <dgm:prSet/>
      <dgm:spPr/>
      <dgm:t>
        <a:bodyPr/>
        <a:lstStyle/>
        <a:p>
          <a:endParaRPr lang="en-US">
            <a:solidFill>
              <a:sysClr val="windowText" lastClr="000000"/>
            </a:solidFill>
          </a:endParaRPr>
        </a:p>
      </dgm:t>
    </dgm:pt>
    <dgm:pt modelId="{E4C43DD5-55A2-6142-AA0F-35E8AAF7E9A4}" type="sibTrans" cxnId="{C4F2661E-6D96-784C-82A2-7F5C1E0C9042}">
      <dgm:prSet/>
      <dgm:spPr/>
      <dgm:t>
        <a:bodyPr/>
        <a:lstStyle/>
        <a:p>
          <a:endParaRPr lang="en-US">
            <a:solidFill>
              <a:sysClr val="windowText" lastClr="000000"/>
            </a:solidFill>
          </a:endParaRPr>
        </a:p>
      </dgm:t>
    </dgm:pt>
    <dgm:pt modelId="{E0423E98-258F-2C47-9AD9-3DCE26262C17}">
      <dgm:prSet/>
      <dgm:spPr/>
      <dgm:t>
        <a:bodyPr/>
        <a:lstStyle/>
        <a:p>
          <a:r>
            <a:rPr lang="en-US" dirty="0">
              <a:solidFill>
                <a:sysClr val="windowText" lastClr="000000"/>
              </a:solidFill>
            </a:rPr>
            <a:t>This could be active suppression based on animus to suppress controversial topics or shield books from controversy by using overly broad theme associations</a:t>
          </a:r>
        </a:p>
      </dgm:t>
    </dgm:pt>
    <dgm:pt modelId="{D29F44E7-93E5-0A48-B010-ACD37AB672CB}" type="parTrans" cxnId="{472BB370-17E3-AD4C-9DD8-8C0B114E54F0}">
      <dgm:prSet/>
      <dgm:spPr/>
      <dgm:t>
        <a:bodyPr/>
        <a:lstStyle/>
        <a:p>
          <a:endParaRPr lang="en-US">
            <a:solidFill>
              <a:sysClr val="windowText" lastClr="000000"/>
            </a:solidFill>
          </a:endParaRPr>
        </a:p>
      </dgm:t>
    </dgm:pt>
    <dgm:pt modelId="{9B96598D-1158-7F44-A13D-8FCD30DAF090}" type="sibTrans" cxnId="{472BB370-17E3-AD4C-9DD8-8C0B114E54F0}">
      <dgm:prSet/>
      <dgm:spPr/>
      <dgm:t>
        <a:bodyPr/>
        <a:lstStyle/>
        <a:p>
          <a:endParaRPr lang="en-US">
            <a:solidFill>
              <a:sysClr val="windowText" lastClr="000000"/>
            </a:solidFill>
          </a:endParaRPr>
        </a:p>
      </dgm:t>
    </dgm:pt>
    <dgm:pt modelId="{21EBEA4A-621D-E948-9613-EAFE373E0DF6}">
      <dgm:prSet/>
      <dgm:spPr/>
      <dgm:t>
        <a:bodyPr/>
        <a:lstStyle/>
        <a:p>
          <a:r>
            <a:rPr lang="en-US" dirty="0">
              <a:solidFill>
                <a:sysClr val="windowText" lastClr="000000"/>
              </a:solidFill>
            </a:rPr>
            <a:t>This is a limitation of the data used for this study, but will be addressed in future study</a:t>
          </a:r>
        </a:p>
      </dgm:t>
    </dgm:pt>
    <dgm:pt modelId="{BA335BA3-F798-A74C-A03C-0190820387F3}" type="parTrans" cxnId="{9E137D31-44AF-0645-960C-95397FCF7634}">
      <dgm:prSet/>
      <dgm:spPr/>
      <dgm:t>
        <a:bodyPr/>
        <a:lstStyle/>
        <a:p>
          <a:endParaRPr lang="en-US">
            <a:solidFill>
              <a:sysClr val="windowText" lastClr="000000"/>
            </a:solidFill>
          </a:endParaRPr>
        </a:p>
      </dgm:t>
    </dgm:pt>
    <dgm:pt modelId="{D0E79E58-9C3C-CF4A-A505-EDBEDC7E7C98}" type="sibTrans" cxnId="{9E137D31-44AF-0645-960C-95397FCF7634}">
      <dgm:prSet/>
      <dgm:spPr/>
      <dgm:t>
        <a:bodyPr/>
        <a:lstStyle/>
        <a:p>
          <a:endParaRPr lang="en-US">
            <a:solidFill>
              <a:sysClr val="windowText" lastClr="000000"/>
            </a:solidFill>
          </a:endParaRPr>
        </a:p>
      </dgm:t>
    </dgm:pt>
    <dgm:pt modelId="{4D195945-A4B8-0243-9769-101D93052FED}" type="pres">
      <dgm:prSet presAssocID="{78EC4E4D-C41E-4E26-9BCE-951CD8D0F799}" presName="linear" presStyleCnt="0">
        <dgm:presLayoutVars>
          <dgm:dir/>
          <dgm:resizeHandles val="exact"/>
        </dgm:presLayoutVars>
      </dgm:prSet>
      <dgm:spPr/>
    </dgm:pt>
    <dgm:pt modelId="{139D4B17-F929-5E45-8285-145A5C7BF074}" type="pres">
      <dgm:prSet presAssocID="{A1B59FD4-5748-4493-9813-E146E6DFCC2E}" presName="comp" presStyleCnt="0"/>
      <dgm:spPr/>
    </dgm:pt>
    <dgm:pt modelId="{BE93C105-F8A4-C84D-AF7D-85F88946DF36}" type="pres">
      <dgm:prSet presAssocID="{A1B59FD4-5748-4493-9813-E146E6DFCC2E}" presName="box" presStyleLbl="node1" presStyleIdx="0" presStyleCnt="3"/>
      <dgm:spPr/>
    </dgm:pt>
    <dgm:pt modelId="{B1A8AA38-6EAC-BF42-8133-FF7712D81390}" type="pres">
      <dgm:prSet presAssocID="{A1B59FD4-5748-4493-9813-E146E6DFCC2E}"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6000" b="-16000"/>
          </a:stretch>
        </a:blipFill>
      </dgm:spPr>
      <dgm:extLst>
        <a:ext uri="{E40237B7-FDA0-4F09-8148-C483321AD2D9}">
          <dgm14:cNvPr xmlns:dgm14="http://schemas.microsoft.com/office/drawing/2010/diagram" id="0" name="" descr="Comment Slash Silence with solid fill"/>
        </a:ext>
      </dgm:extLst>
    </dgm:pt>
    <dgm:pt modelId="{E2C2C0C0-5C58-FC46-88AE-4BFA0C63A2B2}" type="pres">
      <dgm:prSet presAssocID="{A1B59FD4-5748-4493-9813-E146E6DFCC2E}" presName="text" presStyleLbl="node1" presStyleIdx="0" presStyleCnt="3">
        <dgm:presLayoutVars>
          <dgm:bulletEnabled val="1"/>
        </dgm:presLayoutVars>
      </dgm:prSet>
      <dgm:spPr/>
    </dgm:pt>
    <dgm:pt modelId="{ED60CF81-691F-DD4F-9309-4F0D8A69EF31}" type="pres">
      <dgm:prSet presAssocID="{EF7CBD83-3E83-4DC0-AD56-AD87C197AA3C}" presName="spacer" presStyleCnt="0"/>
      <dgm:spPr/>
    </dgm:pt>
    <dgm:pt modelId="{E80CAC8C-80C7-554B-8D95-9C79E19482ED}" type="pres">
      <dgm:prSet presAssocID="{1881DCE2-9174-4D6F-99B5-3821504C8C6C}" presName="comp" presStyleCnt="0"/>
      <dgm:spPr/>
    </dgm:pt>
    <dgm:pt modelId="{57D91481-262E-FD4A-8C50-5A433A84A941}" type="pres">
      <dgm:prSet presAssocID="{1881DCE2-9174-4D6F-99B5-3821504C8C6C}" presName="box" presStyleLbl="node1" presStyleIdx="1" presStyleCnt="3"/>
      <dgm:spPr/>
    </dgm:pt>
    <dgm:pt modelId="{683B5F86-6ABD-3B43-8224-6A518DE069A2}" type="pres">
      <dgm:prSet presAssocID="{1881DCE2-9174-4D6F-99B5-3821504C8C6C}" presName="img" presStyleLbl="fgImgPlace1" presStyleIdx="1" presStyleCnt="3" custScaleY="100360" custLinFactNeighborX="127"/>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Question Mark with solid fill"/>
        </a:ext>
      </dgm:extLst>
    </dgm:pt>
    <dgm:pt modelId="{307A07F9-9730-564F-8EFB-9D5E5F2F7401}" type="pres">
      <dgm:prSet presAssocID="{1881DCE2-9174-4D6F-99B5-3821504C8C6C}" presName="text" presStyleLbl="node1" presStyleIdx="1" presStyleCnt="3">
        <dgm:presLayoutVars>
          <dgm:bulletEnabled val="1"/>
        </dgm:presLayoutVars>
      </dgm:prSet>
      <dgm:spPr/>
    </dgm:pt>
    <dgm:pt modelId="{3FF36BCB-9A72-7F49-A336-DF1DE2D6716D}" type="pres">
      <dgm:prSet presAssocID="{0C1780EB-1E79-4543-9E8C-F0DD67CAE097}" presName="spacer" presStyleCnt="0"/>
      <dgm:spPr/>
    </dgm:pt>
    <dgm:pt modelId="{CD3071C0-F1D6-BF45-85C2-A9DFA530F490}" type="pres">
      <dgm:prSet presAssocID="{A9910425-92D3-4649-9F80-D0C5F09108D4}" presName="comp" presStyleCnt="0"/>
      <dgm:spPr/>
    </dgm:pt>
    <dgm:pt modelId="{CD54E338-B6B0-324B-A07D-3DE1733BB513}" type="pres">
      <dgm:prSet presAssocID="{A9910425-92D3-4649-9F80-D0C5F09108D4}" presName="box" presStyleLbl="node1" presStyleIdx="2" presStyleCnt="3"/>
      <dgm:spPr/>
    </dgm:pt>
    <dgm:pt modelId="{29EBA4EC-AE13-F944-B354-87B92C219CF6}" type="pres">
      <dgm:prSet presAssocID="{A9910425-92D3-4649-9F80-D0C5F09108D4}"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Flowchart outline"/>
        </a:ext>
      </dgm:extLst>
    </dgm:pt>
    <dgm:pt modelId="{F526D7BC-DEEF-EF45-B421-B6187CE0E64A}" type="pres">
      <dgm:prSet presAssocID="{A9910425-92D3-4649-9F80-D0C5F09108D4}" presName="text" presStyleLbl="node1" presStyleIdx="2" presStyleCnt="3">
        <dgm:presLayoutVars>
          <dgm:bulletEnabled val="1"/>
        </dgm:presLayoutVars>
      </dgm:prSet>
      <dgm:spPr/>
    </dgm:pt>
  </dgm:ptLst>
  <dgm:cxnLst>
    <dgm:cxn modelId="{B7615B06-64C5-ED42-8A16-3E53E889BDCA}" type="presOf" srcId="{A1B59FD4-5748-4493-9813-E146E6DFCC2E}" destId="{E2C2C0C0-5C58-FC46-88AE-4BFA0C63A2B2}" srcOrd="1" destOrd="0" presId="urn:microsoft.com/office/officeart/2005/8/layout/vList4"/>
    <dgm:cxn modelId="{1FE6DA0E-A791-CB46-ACCD-282D14AF9552}" type="presOf" srcId="{EABB3A87-3B6C-4604-AAF7-644826FE9FB4}" destId="{57D91481-262E-FD4A-8C50-5A433A84A941}" srcOrd="0" destOrd="1" presId="urn:microsoft.com/office/officeart/2005/8/layout/vList4"/>
    <dgm:cxn modelId="{C4F2661E-6D96-784C-82A2-7F5C1E0C9042}" srcId="{A1B59FD4-5748-4493-9813-E146E6DFCC2E}" destId="{2B63C7A8-C1E3-B144-A233-7056DC105C1B}" srcOrd="2" destOrd="0" parTransId="{D9A8B86A-D3D7-9C4D-A8B1-C29715568454}" sibTransId="{E4C43DD5-55A2-6142-AA0F-35E8AAF7E9A4}"/>
    <dgm:cxn modelId="{9E137D31-44AF-0645-960C-95397FCF7634}" srcId="{A9910425-92D3-4649-9F80-D0C5F09108D4}" destId="{21EBEA4A-621D-E948-9613-EAFE373E0DF6}" srcOrd="1" destOrd="0" parTransId="{BA335BA3-F798-A74C-A03C-0190820387F3}" sibTransId="{D0E79E58-9C3C-CF4A-A505-EDBEDC7E7C98}"/>
    <dgm:cxn modelId="{20E01239-D7B4-0E49-A469-323DEF817E41}" type="presOf" srcId="{21EBEA4A-621D-E948-9613-EAFE373E0DF6}" destId="{CD54E338-B6B0-324B-A07D-3DE1733BB513}" srcOrd="0" destOrd="2" presId="urn:microsoft.com/office/officeart/2005/8/layout/vList4"/>
    <dgm:cxn modelId="{27B3AF3D-5DAE-D64E-BD8B-0032A95740FF}" type="presOf" srcId="{21EBEA4A-621D-E948-9613-EAFE373E0DF6}" destId="{F526D7BC-DEEF-EF45-B421-B6187CE0E64A}" srcOrd="1" destOrd="2" presId="urn:microsoft.com/office/officeart/2005/8/layout/vList4"/>
    <dgm:cxn modelId="{C7FB163E-A36E-4D8E-888E-5C25E37F1460}" srcId="{78EC4E4D-C41E-4E26-9BCE-951CD8D0F799}" destId="{A1B59FD4-5748-4493-9813-E146E6DFCC2E}" srcOrd="0" destOrd="0" parTransId="{66B3CDB2-177C-4397-A32F-8CF27F1D94B8}" sibTransId="{EF7CBD83-3E83-4DC0-AD56-AD87C197AA3C}"/>
    <dgm:cxn modelId="{5432D654-C106-A94B-8F33-C650D592C82F}" type="presOf" srcId="{A1B59FD4-5748-4493-9813-E146E6DFCC2E}" destId="{BE93C105-F8A4-C84D-AF7D-85F88946DF36}" srcOrd="0" destOrd="0" presId="urn:microsoft.com/office/officeart/2005/8/layout/vList4"/>
    <dgm:cxn modelId="{A2480B66-23CA-EF44-AF34-15E64C299B29}" type="presOf" srcId="{FC05D6D4-6E1F-42ED-8DDE-D87A62B0C84D}" destId="{BE93C105-F8A4-C84D-AF7D-85F88946DF36}" srcOrd="0" destOrd="1" presId="urn:microsoft.com/office/officeart/2005/8/layout/vList4"/>
    <dgm:cxn modelId="{A8609367-5D1F-B54D-8FFB-031462CD5D88}" srcId="{A1B59FD4-5748-4493-9813-E146E6DFCC2E}" destId="{5F3EF4CC-4B7D-6040-84DC-7B401D086C7B}" srcOrd="1" destOrd="0" parTransId="{D3F17D32-791D-7647-8953-6282D079D5A8}" sibTransId="{595BE34D-30BF-7646-B4AB-83D3ED455B46}"/>
    <dgm:cxn modelId="{472BB370-17E3-AD4C-9DD8-8C0B114E54F0}" srcId="{1881DCE2-9174-4D6F-99B5-3821504C8C6C}" destId="{E0423E98-258F-2C47-9AD9-3DCE26262C17}" srcOrd="1" destOrd="0" parTransId="{D29F44E7-93E5-0A48-B010-ACD37AB672CB}" sibTransId="{9B96598D-1158-7F44-A13D-8FCD30DAF090}"/>
    <dgm:cxn modelId="{21B6C478-A9AE-2D4B-B19C-D888D38DEBB9}" type="presOf" srcId="{E0423E98-258F-2C47-9AD9-3DCE26262C17}" destId="{307A07F9-9730-564F-8EFB-9D5E5F2F7401}" srcOrd="1" destOrd="2" presId="urn:microsoft.com/office/officeart/2005/8/layout/vList4"/>
    <dgm:cxn modelId="{79220583-7F02-2F49-9182-628BCFC244F9}" type="presOf" srcId="{E0423E98-258F-2C47-9AD9-3DCE26262C17}" destId="{57D91481-262E-FD4A-8C50-5A433A84A941}" srcOrd="0" destOrd="2" presId="urn:microsoft.com/office/officeart/2005/8/layout/vList4"/>
    <dgm:cxn modelId="{E772E698-9524-534E-B4FC-7B227D421640}" type="presOf" srcId="{1881DCE2-9174-4D6F-99B5-3821504C8C6C}" destId="{57D91481-262E-FD4A-8C50-5A433A84A941}" srcOrd="0" destOrd="0" presId="urn:microsoft.com/office/officeart/2005/8/layout/vList4"/>
    <dgm:cxn modelId="{BF5596A8-DB3F-384F-A86C-FA23E5C3A00D}" type="presOf" srcId="{5F3EF4CC-4B7D-6040-84DC-7B401D086C7B}" destId="{E2C2C0C0-5C58-FC46-88AE-4BFA0C63A2B2}" srcOrd="1" destOrd="2" presId="urn:microsoft.com/office/officeart/2005/8/layout/vList4"/>
    <dgm:cxn modelId="{30367AAB-DF90-455B-88B2-222A46264E3A}" srcId="{1881DCE2-9174-4D6F-99B5-3821504C8C6C}" destId="{EABB3A87-3B6C-4604-AAF7-644826FE9FB4}" srcOrd="0" destOrd="0" parTransId="{002073B1-5B9D-4D3B-8F65-25218D765A1F}" sibTransId="{73E80983-813F-48FE-9CE6-78B23CA33EA9}"/>
    <dgm:cxn modelId="{786EC8B2-A096-4DEB-8CD4-3FF532DD2062}" srcId="{78EC4E4D-C41E-4E26-9BCE-951CD8D0F799}" destId="{1881DCE2-9174-4D6F-99B5-3821504C8C6C}" srcOrd="1" destOrd="0" parTransId="{F620EE22-5D04-4297-94D2-5863122FB1D2}" sibTransId="{0C1780EB-1E79-4543-9E8C-F0DD67CAE097}"/>
    <dgm:cxn modelId="{6BAA37B3-F39A-0A4B-83FB-7C2219861860}" type="presOf" srcId="{B8507533-98B6-420D-A117-AD1CC4FACA45}" destId="{F526D7BC-DEEF-EF45-B421-B6187CE0E64A}" srcOrd="1" destOrd="1" presId="urn:microsoft.com/office/officeart/2005/8/layout/vList4"/>
    <dgm:cxn modelId="{09B8D0C6-4C89-E843-BEA5-D8F81439B671}" type="presOf" srcId="{EABB3A87-3B6C-4604-AAF7-644826FE9FB4}" destId="{307A07F9-9730-564F-8EFB-9D5E5F2F7401}" srcOrd="1" destOrd="1" presId="urn:microsoft.com/office/officeart/2005/8/layout/vList4"/>
    <dgm:cxn modelId="{71A647CB-D7E2-0147-8B2B-724EFE191E5D}" type="presOf" srcId="{1881DCE2-9174-4D6F-99B5-3821504C8C6C}" destId="{307A07F9-9730-564F-8EFB-9D5E5F2F7401}" srcOrd="1" destOrd="0" presId="urn:microsoft.com/office/officeart/2005/8/layout/vList4"/>
    <dgm:cxn modelId="{4C4213CD-AABA-AE46-833D-E194077CB84F}" type="presOf" srcId="{2B63C7A8-C1E3-B144-A233-7056DC105C1B}" destId="{BE93C105-F8A4-C84D-AF7D-85F88946DF36}" srcOrd="0" destOrd="3" presId="urn:microsoft.com/office/officeart/2005/8/layout/vList4"/>
    <dgm:cxn modelId="{68885AD5-C1FC-4123-B883-41C7E0E2BEAA}" srcId="{78EC4E4D-C41E-4E26-9BCE-951CD8D0F799}" destId="{A9910425-92D3-4649-9F80-D0C5F09108D4}" srcOrd="2" destOrd="0" parTransId="{37F54B11-9DD4-4068-9C6A-2D57CCE6CC87}" sibTransId="{0864BD82-064A-4D62-A91E-2888D5954B91}"/>
    <dgm:cxn modelId="{249EE3DD-4420-DE4E-8F65-6471A271348C}" type="presOf" srcId="{2B63C7A8-C1E3-B144-A233-7056DC105C1B}" destId="{E2C2C0C0-5C58-FC46-88AE-4BFA0C63A2B2}" srcOrd="1" destOrd="3" presId="urn:microsoft.com/office/officeart/2005/8/layout/vList4"/>
    <dgm:cxn modelId="{094422E1-5F26-49D1-B141-C2070FC3E007}" srcId="{A9910425-92D3-4649-9F80-D0C5F09108D4}" destId="{B8507533-98B6-420D-A117-AD1CC4FACA45}" srcOrd="0" destOrd="0" parTransId="{74C85031-BCCB-4E4F-99DE-BA4C02E72617}" sibTransId="{D504BBCB-648F-434B-AD92-7EA7F5487B33}"/>
    <dgm:cxn modelId="{FC0DA1E2-FCD2-9C4E-80E6-986ECC11CFC2}" type="presOf" srcId="{B8507533-98B6-420D-A117-AD1CC4FACA45}" destId="{CD54E338-B6B0-324B-A07D-3DE1733BB513}" srcOrd="0" destOrd="1" presId="urn:microsoft.com/office/officeart/2005/8/layout/vList4"/>
    <dgm:cxn modelId="{F3D8D7EB-4F0A-2B4F-9908-5E9F5930ABB5}" type="presOf" srcId="{78EC4E4D-C41E-4E26-9BCE-951CD8D0F799}" destId="{4D195945-A4B8-0243-9769-101D93052FED}" srcOrd="0" destOrd="0" presId="urn:microsoft.com/office/officeart/2005/8/layout/vList4"/>
    <dgm:cxn modelId="{182920F2-2994-FE4D-A576-DACAE93BC2D7}" type="presOf" srcId="{A9910425-92D3-4649-9F80-D0C5F09108D4}" destId="{F526D7BC-DEEF-EF45-B421-B6187CE0E64A}" srcOrd="1" destOrd="0" presId="urn:microsoft.com/office/officeart/2005/8/layout/vList4"/>
    <dgm:cxn modelId="{C21280F3-157B-498B-8F4C-8F0A92926B64}" srcId="{A1B59FD4-5748-4493-9813-E146E6DFCC2E}" destId="{FC05D6D4-6E1F-42ED-8DDE-D87A62B0C84D}" srcOrd="0" destOrd="0" parTransId="{4D94D711-CBF6-4F2A-A8C4-DF5099E403EB}" sibTransId="{2801E969-438D-446F-8B24-0E29D1A64C66}"/>
    <dgm:cxn modelId="{ACEB04F9-DB69-A043-8810-622FD951B58E}" type="presOf" srcId="{A9910425-92D3-4649-9F80-D0C5F09108D4}" destId="{CD54E338-B6B0-324B-A07D-3DE1733BB513}" srcOrd="0" destOrd="0" presId="urn:microsoft.com/office/officeart/2005/8/layout/vList4"/>
    <dgm:cxn modelId="{26593FFB-D27E-C74A-B288-D1E5FBC7E238}" type="presOf" srcId="{FC05D6D4-6E1F-42ED-8DDE-D87A62B0C84D}" destId="{E2C2C0C0-5C58-FC46-88AE-4BFA0C63A2B2}" srcOrd="1" destOrd="1" presId="urn:microsoft.com/office/officeart/2005/8/layout/vList4"/>
    <dgm:cxn modelId="{7DD16DFD-B6C6-C24C-910E-6A41647905DA}" type="presOf" srcId="{5F3EF4CC-4B7D-6040-84DC-7B401D086C7B}" destId="{BE93C105-F8A4-C84D-AF7D-85F88946DF36}" srcOrd="0" destOrd="2" presId="urn:microsoft.com/office/officeart/2005/8/layout/vList4"/>
    <dgm:cxn modelId="{A7782F4A-3DE2-C94C-A6F8-0C0FEDB820C8}" type="presParOf" srcId="{4D195945-A4B8-0243-9769-101D93052FED}" destId="{139D4B17-F929-5E45-8285-145A5C7BF074}" srcOrd="0" destOrd="0" presId="urn:microsoft.com/office/officeart/2005/8/layout/vList4"/>
    <dgm:cxn modelId="{A3F5CF2A-06BC-F948-9564-15545821628D}" type="presParOf" srcId="{139D4B17-F929-5E45-8285-145A5C7BF074}" destId="{BE93C105-F8A4-C84D-AF7D-85F88946DF36}" srcOrd="0" destOrd="0" presId="urn:microsoft.com/office/officeart/2005/8/layout/vList4"/>
    <dgm:cxn modelId="{F989A3DB-1B16-E047-9356-715D5CE031F7}" type="presParOf" srcId="{139D4B17-F929-5E45-8285-145A5C7BF074}" destId="{B1A8AA38-6EAC-BF42-8133-FF7712D81390}" srcOrd="1" destOrd="0" presId="urn:microsoft.com/office/officeart/2005/8/layout/vList4"/>
    <dgm:cxn modelId="{27594A86-6CCF-D94C-8CF7-4B5E36F5DCB9}" type="presParOf" srcId="{139D4B17-F929-5E45-8285-145A5C7BF074}" destId="{E2C2C0C0-5C58-FC46-88AE-4BFA0C63A2B2}" srcOrd="2" destOrd="0" presId="urn:microsoft.com/office/officeart/2005/8/layout/vList4"/>
    <dgm:cxn modelId="{BBADA693-EB0F-2C42-BB81-E50B6C5E9523}" type="presParOf" srcId="{4D195945-A4B8-0243-9769-101D93052FED}" destId="{ED60CF81-691F-DD4F-9309-4F0D8A69EF31}" srcOrd="1" destOrd="0" presId="urn:microsoft.com/office/officeart/2005/8/layout/vList4"/>
    <dgm:cxn modelId="{744D3842-3393-6E41-BA47-6537024B1DAD}" type="presParOf" srcId="{4D195945-A4B8-0243-9769-101D93052FED}" destId="{E80CAC8C-80C7-554B-8D95-9C79E19482ED}" srcOrd="2" destOrd="0" presId="urn:microsoft.com/office/officeart/2005/8/layout/vList4"/>
    <dgm:cxn modelId="{784103B3-CD27-664C-A5A5-97C3B6CBAFF4}" type="presParOf" srcId="{E80CAC8C-80C7-554B-8D95-9C79E19482ED}" destId="{57D91481-262E-FD4A-8C50-5A433A84A941}" srcOrd="0" destOrd="0" presId="urn:microsoft.com/office/officeart/2005/8/layout/vList4"/>
    <dgm:cxn modelId="{70F95560-7BD3-8C40-B72B-DAE86DD0ABEC}" type="presParOf" srcId="{E80CAC8C-80C7-554B-8D95-9C79E19482ED}" destId="{683B5F86-6ABD-3B43-8224-6A518DE069A2}" srcOrd="1" destOrd="0" presId="urn:microsoft.com/office/officeart/2005/8/layout/vList4"/>
    <dgm:cxn modelId="{CD6D44E4-FCA1-2748-BE9D-5BF4AD90DBC4}" type="presParOf" srcId="{E80CAC8C-80C7-554B-8D95-9C79E19482ED}" destId="{307A07F9-9730-564F-8EFB-9D5E5F2F7401}" srcOrd="2" destOrd="0" presId="urn:microsoft.com/office/officeart/2005/8/layout/vList4"/>
    <dgm:cxn modelId="{E7122CD5-E636-2444-82D9-E1B307F6B5E4}" type="presParOf" srcId="{4D195945-A4B8-0243-9769-101D93052FED}" destId="{3FF36BCB-9A72-7F49-A336-DF1DE2D6716D}" srcOrd="3" destOrd="0" presId="urn:microsoft.com/office/officeart/2005/8/layout/vList4"/>
    <dgm:cxn modelId="{44AA22EA-F31D-3C4A-9A58-3EC2127CEADC}" type="presParOf" srcId="{4D195945-A4B8-0243-9769-101D93052FED}" destId="{CD3071C0-F1D6-BF45-85C2-A9DFA530F490}" srcOrd="4" destOrd="0" presId="urn:microsoft.com/office/officeart/2005/8/layout/vList4"/>
    <dgm:cxn modelId="{D729FE1D-C033-5A45-A1F4-16E4985A4B03}" type="presParOf" srcId="{CD3071C0-F1D6-BF45-85C2-A9DFA530F490}" destId="{CD54E338-B6B0-324B-A07D-3DE1733BB513}" srcOrd="0" destOrd="0" presId="urn:microsoft.com/office/officeart/2005/8/layout/vList4"/>
    <dgm:cxn modelId="{C9E11167-5271-F440-89FF-2BA94C4A0790}" type="presParOf" srcId="{CD3071C0-F1D6-BF45-85C2-A9DFA530F490}" destId="{29EBA4EC-AE13-F944-B354-87B92C219CF6}" srcOrd="1" destOrd="0" presId="urn:microsoft.com/office/officeart/2005/8/layout/vList4"/>
    <dgm:cxn modelId="{2DADB1BB-3013-F64B-AD03-13BCC4EB8FD9}" type="presParOf" srcId="{CD3071C0-F1D6-BF45-85C2-A9DFA530F490}" destId="{F526D7BC-DEEF-EF45-B421-B6187CE0E64A}" srcOrd="2" destOrd="0" presId="urn:microsoft.com/office/officeart/2005/8/layout/vList4"/>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EB7537-9679-5A4D-9EAF-DD0D1A758348}" type="doc">
      <dgm:prSet loTypeId="urn:microsoft.com/office/officeart/2005/8/layout/chevron2" loCatId="process" qsTypeId="urn:microsoft.com/office/officeart/2005/8/quickstyle/simple1" qsCatId="simple" csTypeId="urn:microsoft.com/office/officeart/2005/8/colors/accent3_4" csCatId="accent3" phldr="1"/>
      <dgm:spPr/>
      <dgm:t>
        <a:bodyPr/>
        <a:lstStyle/>
        <a:p>
          <a:endParaRPr lang="en-US"/>
        </a:p>
      </dgm:t>
    </dgm:pt>
    <dgm:pt modelId="{661E2723-D167-3D49-A6DE-ACEC80AF003B}">
      <dgm:prSet/>
      <dgm:spPr/>
      <dgm:t>
        <a:bodyPr/>
        <a:lstStyle/>
        <a:p>
          <a:r>
            <a:rPr lang="en-US" b="1" dirty="0"/>
            <a:t>Expand</a:t>
          </a:r>
        </a:p>
        <a:p>
          <a:r>
            <a:rPr lang="en-US" b="1" dirty="0"/>
            <a:t>Data Types</a:t>
          </a:r>
          <a:endParaRPr lang="en-US" dirty="0"/>
        </a:p>
      </dgm:t>
    </dgm:pt>
    <dgm:pt modelId="{9DF0ACCB-1B98-874F-9900-49306832B37E}" type="parTrans" cxnId="{93CC0219-AE19-E244-A916-8EEC9FB79779}">
      <dgm:prSet/>
      <dgm:spPr/>
      <dgm:t>
        <a:bodyPr/>
        <a:lstStyle/>
        <a:p>
          <a:endParaRPr lang="en-US"/>
        </a:p>
      </dgm:t>
    </dgm:pt>
    <dgm:pt modelId="{54C2291D-F647-6D46-AA4F-BDCAF3465C99}" type="sibTrans" cxnId="{93CC0219-AE19-E244-A916-8EEC9FB79779}">
      <dgm:prSet/>
      <dgm:spPr/>
      <dgm:t>
        <a:bodyPr/>
        <a:lstStyle/>
        <a:p>
          <a:endParaRPr lang="en-US"/>
        </a:p>
      </dgm:t>
    </dgm:pt>
    <dgm:pt modelId="{9C9EBE28-DC33-DE49-B8B3-E7D6C1755863}">
      <dgm:prSet/>
      <dgm:spPr/>
      <dgm:t>
        <a:bodyPr/>
        <a:lstStyle/>
        <a:p>
          <a:r>
            <a:rPr lang="en-US" b="1" dirty="0"/>
            <a:t>Collect Text</a:t>
          </a:r>
          <a:br>
            <a:rPr lang="en-US" b="1" dirty="0"/>
          </a:br>
          <a:r>
            <a:rPr lang="en-US" b="1" dirty="0"/>
            <a:t>Data</a:t>
          </a:r>
          <a:endParaRPr lang="en-US" dirty="0"/>
        </a:p>
      </dgm:t>
    </dgm:pt>
    <dgm:pt modelId="{3D10826E-4BA4-514B-89B7-3D989A2BC424}" type="parTrans" cxnId="{F232121E-25D3-344E-99D4-B668B3884293}">
      <dgm:prSet/>
      <dgm:spPr/>
      <dgm:t>
        <a:bodyPr/>
        <a:lstStyle/>
        <a:p>
          <a:endParaRPr lang="en-US"/>
        </a:p>
      </dgm:t>
    </dgm:pt>
    <dgm:pt modelId="{FCDEC015-438B-A545-B430-25A8E63D711D}" type="sibTrans" cxnId="{F232121E-25D3-344E-99D4-B668B3884293}">
      <dgm:prSet/>
      <dgm:spPr/>
      <dgm:t>
        <a:bodyPr/>
        <a:lstStyle/>
        <a:p>
          <a:endParaRPr lang="en-US"/>
        </a:p>
      </dgm:t>
    </dgm:pt>
    <dgm:pt modelId="{E17EB81A-8232-8342-85BC-641E0B378865}">
      <dgm:prSet/>
      <dgm:spPr/>
      <dgm:t>
        <a:bodyPr/>
        <a:lstStyle/>
        <a:p>
          <a:r>
            <a:rPr lang="en-US" b="1" dirty="0"/>
            <a:t>Model Development</a:t>
          </a:r>
          <a:endParaRPr lang="en-US" dirty="0"/>
        </a:p>
      </dgm:t>
    </dgm:pt>
    <dgm:pt modelId="{4C9DB1AA-E3F9-174A-97FA-AD0F63A364E8}" type="parTrans" cxnId="{8F07F2B0-333E-E04E-B5FC-E417B6359D8D}">
      <dgm:prSet/>
      <dgm:spPr/>
      <dgm:t>
        <a:bodyPr/>
        <a:lstStyle/>
        <a:p>
          <a:endParaRPr lang="en-US"/>
        </a:p>
      </dgm:t>
    </dgm:pt>
    <dgm:pt modelId="{5C3E0EAC-7048-4A49-AE87-FC812C154608}" type="sibTrans" cxnId="{8F07F2B0-333E-E04E-B5FC-E417B6359D8D}">
      <dgm:prSet/>
      <dgm:spPr/>
      <dgm:t>
        <a:bodyPr/>
        <a:lstStyle/>
        <a:p>
          <a:endParaRPr lang="en-US"/>
        </a:p>
      </dgm:t>
    </dgm:pt>
    <dgm:pt modelId="{95ABBD97-FACA-7444-BFD4-E4431C4756D4}">
      <dgm:prSet/>
      <dgm:spPr>
        <a:solidFill>
          <a:schemeClr val="bg1">
            <a:lumMod val="75000"/>
            <a:alpha val="90000"/>
          </a:schemeClr>
        </a:solidFill>
      </dgm:spPr>
      <dgm:t>
        <a:bodyPr/>
        <a:lstStyle/>
        <a:p>
          <a:r>
            <a:rPr lang="en-US" b="0" i="1" dirty="0"/>
            <a:t>Add more regional and political dimensions</a:t>
          </a:r>
        </a:p>
      </dgm:t>
    </dgm:pt>
    <dgm:pt modelId="{CBD20340-746E-ED46-9EF4-86363B216160}" type="parTrans" cxnId="{2A5301D9-75B5-334C-ADC4-EA46AB173578}">
      <dgm:prSet/>
      <dgm:spPr/>
      <dgm:t>
        <a:bodyPr/>
        <a:lstStyle/>
        <a:p>
          <a:endParaRPr lang="en-US"/>
        </a:p>
      </dgm:t>
    </dgm:pt>
    <dgm:pt modelId="{7D624466-11F7-1043-A153-192C65C6BED0}" type="sibTrans" cxnId="{2A5301D9-75B5-334C-ADC4-EA46AB173578}">
      <dgm:prSet/>
      <dgm:spPr/>
      <dgm:t>
        <a:bodyPr/>
        <a:lstStyle/>
        <a:p>
          <a:endParaRPr lang="en-US"/>
        </a:p>
      </dgm:t>
    </dgm:pt>
    <dgm:pt modelId="{3DE9FEE2-7270-344A-903C-505A87AD4B24}">
      <dgm:prSet/>
      <dgm:spPr>
        <a:solidFill>
          <a:schemeClr val="bg1">
            <a:lumMod val="75000"/>
            <a:alpha val="90000"/>
          </a:schemeClr>
        </a:solidFill>
      </dgm:spPr>
      <dgm:t>
        <a:bodyPr/>
        <a:lstStyle/>
        <a:p>
          <a:r>
            <a:rPr lang="en-US" b="0" dirty="0"/>
            <a:t>Collect data on voting behavior, regional education policies, and political sentiments</a:t>
          </a:r>
        </a:p>
      </dgm:t>
    </dgm:pt>
    <dgm:pt modelId="{F1AD4895-2FE5-1047-BECA-93B4301D300D}" type="parTrans" cxnId="{000C6BA6-7A8D-5F44-B324-4D9A4DF33E52}">
      <dgm:prSet/>
      <dgm:spPr/>
      <dgm:t>
        <a:bodyPr/>
        <a:lstStyle/>
        <a:p>
          <a:endParaRPr lang="en-US"/>
        </a:p>
      </dgm:t>
    </dgm:pt>
    <dgm:pt modelId="{1E93BE96-BD0D-7C40-8F18-3C4AD16B1E86}" type="sibTrans" cxnId="{000C6BA6-7A8D-5F44-B324-4D9A4DF33E52}">
      <dgm:prSet/>
      <dgm:spPr/>
      <dgm:t>
        <a:bodyPr/>
        <a:lstStyle/>
        <a:p>
          <a:endParaRPr lang="en-US"/>
        </a:p>
      </dgm:t>
    </dgm:pt>
    <dgm:pt modelId="{E4A783CB-F6F0-6F4D-BE40-9AF7AC1ECD27}">
      <dgm:prSet/>
      <dgm:spPr>
        <a:solidFill>
          <a:schemeClr val="bg1">
            <a:lumMod val="75000"/>
            <a:alpha val="90000"/>
          </a:schemeClr>
        </a:solidFill>
      </dgm:spPr>
      <dgm:t>
        <a:bodyPr/>
        <a:lstStyle/>
        <a:p>
          <a:r>
            <a:rPr lang="en-US" b="0" i="1" dirty="0"/>
            <a:t>Add more textual sources</a:t>
          </a:r>
        </a:p>
      </dgm:t>
    </dgm:pt>
    <dgm:pt modelId="{9496796A-DB2F-A34C-A9C7-91C3E48A04EE}" type="parTrans" cxnId="{D1AFB34C-F525-EA45-8614-682F2BD9F09B}">
      <dgm:prSet/>
      <dgm:spPr/>
      <dgm:t>
        <a:bodyPr/>
        <a:lstStyle/>
        <a:p>
          <a:endParaRPr lang="en-US"/>
        </a:p>
      </dgm:t>
    </dgm:pt>
    <dgm:pt modelId="{BEA918EC-EE42-7C4D-B98E-94F81CBC0141}" type="sibTrans" cxnId="{D1AFB34C-F525-EA45-8614-682F2BD9F09B}">
      <dgm:prSet/>
      <dgm:spPr/>
      <dgm:t>
        <a:bodyPr/>
        <a:lstStyle/>
        <a:p>
          <a:endParaRPr lang="en-US"/>
        </a:p>
      </dgm:t>
    </dgm:pt>
    <dgm:pt modelId="{57333169-7E91-ED4F-889D-3E5B23792075}">
      <dgm:prSet/>
      <dgm:spPr>
        <a:solidFill>
          <a:schemeClr val="bg1">
            <a:lumMod val="75000"/>
            <a:alpha val="90000"/>
          </a:schemeClr>
        </a:solidFill>
      </dgm:spPr>
      <dgm:t>
        <a:bodyPr/>
        <a:lstStyle/>
        <a:p>
          <a:r>
            <a:rPr lang="en-US" b="0" i="1" dirty="0"/>
            <a:t>Model expansion</a:t>
          </a:r>
        </a:p>
      </dgm:t>
    </dgm:pt>
    <dgm:pt modelId="{D91B7D26-62DE-6547-80BC-976084154783}" type="parTrans" cxnId="{3C95E7D4-CB21-7C4C-9265-6E974135CBBE}">
      <dgm:prSet/>
      <dgm:spPr/>
      <dgm:t>
        <a:bodyPr/>
        <a:lstStyle/>
        <a:p>
          <a:endParaRPr lang="en-US"/>
        </a:p>
      </dgm:t>
    </dgm:pt>
    <dgm:pt modelId="{BE01F188-4178-7D43-BEA1-45D495C1AE53}" type="sibTrans" cxnId="{3C95E7D4-CB21-7C4C-9265-6E974135CBBE}">
      <dgm:prSet/>
      <dgm:spPr/>
      <dgm:t>
        <a:bodyPr/>
        <a:lstStyle/>
        <a:p>
          <a:endParaRPr lang="en-US"/>
        </a:p>
      </dgm:t>
    </dgm:pt>
    <dgm:pt modelId="{9AB0AFBC-314D-1C43-97F2-A2AB07455522}">
      <dgm:prSet/>
      <dgm:spPr>
        <a:solidFill>
          <a:schemeClr val="bg1">
            <a:lumMod val="75000"/>
            <a:alpha val="90000"/>
          </a:schemeClr>
        </a:solidFill>
      </dgm:spPr>
      <dgm:t>
        <a:bodyPr/>
        <a:lstStyle/>
        <a:p>
          <a:r>
            <a:rPr lang="en-US" b="0" dirty="0"/>
            <a:t>Expand corpora by requesting access to texts through legal means</a:t>
          </a:r>
        </a:p>
      </dgm:t>
    </dgm:pt>
    <dgm:pt modelId="{2514AC47-486C-F14C-AC28-BB3BC983078D}" type="parTrans" cxnId="{C235506F-CBE8-5842-B4C5-03586D6727F8}">
      <dgm:prSet/>
      <dgm:spPr/>
      <dgm:t>
        <a:bodyPr/>
        <a:lstStyle/>
        <a:p>
          <a:endParaRPr lang="en-US"/>
        </a:p>
      </dgm:t>
    </dgm:pt>
    <dgm:pt modelId="{3717D75A-F910-1146-AB0F-8EC04E6D3BD2}" type="sibTrans" cxnId="{C235506F-CBE8-5842-B4C5-03586D6727F8}">
      <dgm:prSet/>
      <dgm:spPr/>
      <dgm:t>
        <a:bodyPr/>
        <a:lstStyle/>
        <a:p>
          <a:endParaRPr lang="en-US"/>
        </a:p>
      </dgm:t>
    </dgm:pt>
    <dgm:pt modelId="{A8CBA293-68F8-CB4C-B1F0-8E1C40D377D2}">
      <dgm:prSet/>
      <dgm:spPr>
        <a:solidFill>
          <a:schemeClr val="bg1">
            <a:lumMod val="75000"/>
            <a:alpha val="90000"/>
          </a:schemeClr>
        </a:solidFill>
      </dgm:spPr>
      <dgm:t>
        <a:bodyPr/>
        <a:lstStyle/>
        <a:p>
          <a:r>
            <a:rPr lang="en-US" b="0" dirty="0"/>
            <a:t>Expand thematic study to include other issues – bodily autonomy, disabilities, immigration, economic justice</a:t>
          </a:r>
        </a:p>
      </dgm:t>
    </dgm:pt>
    <dgm:pt modelId="{8F114691-7E87-DB4D-821C-517B6BED0BE6}" type="parTrans" cxnId="{E6AA4A18-1923-E948-8D1E-8B6412B5DCA0}">
      <dgm:prSet/>
      <dgm:spPr/>
      <dgm:t>
        <a:bodyPr/>
        <a:lstStyle/>
        <a:p>
          <a:endParaRPr lang="en-US"/>
        </a:p>
      </dgm:t>
    </dgm:pt>
    <dgm:pt modelId="{5AD67380-932D-E540-B52D-F425BDAAE906}" type="sibTrans" cxnId="{E6AA4A18-1923-E948-8D1E-8B6412B5DCA0}">
      <dgm:prSet/>
      <dgm:spPr/>
      <dgm:t>
        <a:bodyPr/>
        <a:lstStyle/>
        <a:p>
          <a:endParaRPr lang="en-US"/>
        </a:p>
      </dgm:t>
    </dgm:pt>
    <dgm:pt modelId="{94FB405D-14FB-794A-B59D-3B66A0A63CC5}">
      <dgm:prSet/>
      <dgm:spPr>
        <a:solidFill>
          <a:schemeClr val="bg1">
            <a:lumMod val="75000"/>
            <a:alpha val="90000"/>
          </a:schemeClr>
        </a:solidFill>
      </dgm:spPr>
      <dgm:t>
        <a:bodyPr/>
        <a:lstStyle/>
        <a:p>
          <a:r>
            <a:rPr lang="en-US" b="0" dirty="0"/>
            <a:t>Begin semi- and self-supervised model training on larger corpora with human in the loop guardrails</a:t>
          </a:r>
        </a:p>
      </dgm:t>
    </dgm:pt>
    <dgm:pt modelId="{8D8276CF-6CDC-414D-9B08-95672A3042C4}" type="parTrans" cxnId="{411CF287-CCDB-014D-864B-4CA4CE90D133}">
      <dgm:prSet/>
      <dgm:spPr/>
      <dgm:t>
        <a:bodyPr/>
        <a:lstStyle/>
        <a:p>
          <a:endParaRPr lang="en-US"/>
        </a:p>
      </dgm:t>
    </dgm:pt>
    <dgm:pt modelId="{835896C4-4F69-C44F-AC71-54EB6656D0D8}" type="sibTrans" cxnId="{411CF287-CCDB-014D-864B-4CA4CE90D133}">
      <dgm:prSet/>
      <dgm:spPr/>
      <dgm:t>
        <a:bodyPr/>
        <a:lstStyle/>
        <a:p>
          <a:endParaRPr lang="en-US"/>
        </a:p>
      </dgm:t>
    </dgm:pt>
    <dgm:pt modelId="{2399A40C-1178-7848-AD82-796F95BCDD60}" type="pres">
      <dgm:prSet presAssocID="{5BEB7537-9679-5A4D-9EAF-DD0D1A758348}" presName="linearFlow" presStyleCnt="0">
        <dgm:presLayoutVars>
          <dgm:dir/>
          <dgm:animLvl val="lvl"/>
          <dgm:resizeHandles val="exact"/>
        </dgm:presLayoutVars>
      </dgm:prSet>
      <dgm:spPr/>
    </dgm:pt>
    <dgm:pt modelId="{A2BACBD6-FAC2-CF48-A603-E9A13F26AE50}" type="pres">
      <dgm:prSet presAssocID="{661E2723-D167-3D49-A6DE-ACEC80AF003B}" presName="composite" presStyleCnt="0"/>
      <dgm:spPr/>
    </dgm:pt>
    <dgm:pt modelId="{6F993495-800C-9D41-B83E-C85152FD39A8}" type="pres">
      <dgm:prSet presAssocID="{661E2723-D167-3D49-A6DE-ACEC80AF003B}" presName="parentText" presStyleLbl="alignNode1" presStyleIdx="0" presStyleCnt="3">
        <dgm:presLayoutVars>
          <dgm:chMax val="1"/>
          <dgm:bulletEnabled val="1"/>
        </dgm:presLayoutVars>
      </dgm:prSet>
      <dgm:spPr/>
    </dgm:pt>
    <dgm:pt modelId="{A7218BBB-9CDA-1848-8CC5-88302C252C7C}" type="pres">
      <dgm:prSet presAssocID="{661E2723-D167-3D49-A6DE-ACEC80AF003B}" presName="descendantText" presStyleLbl="alignAcc1" presStyleIdx="0" presStyleCnt="3">
        <dgm:presLayoutVars>
          <dgm:bulletEnabled val="1"/>
        </dgm:presLayoutVars>
      </dgm:prSet>
      <dgm:spPr/>
    </dgm:pt>
    <dgm:pt modelId="{7A236176-7471-424A-9CE5-A664146A07AD}" type="pres">
      <dgm:prSet presAssocID="{54C2291D-F647-6D46-AA4F-BDCAF3465C99}" presName="sp" presStyleCnt="0"/>
      <dgm:spPr/>
    </dgm:pt>
    <dgm:pt modelId="{B39AB1BB-1113-2444-8396-392C7F23A99A}" type="pres">
      <dgm:prSet presAssocID="{9C9EBE28-DC33-DE49-B8B3-E7D6C1755863}" presName="composite" presStyleCnt="0"/>
      <dgm:spPr/>
    </dgm:pt>
    <dgm:pt modelId="{4A738DE1-9B35-7D46-805C-BC2B052E902D}" type="pres">
      <dgm:prSet presAssocID="{9C9EBE28-DC33-DE49-B8B3-E7D6C1755863}" presName="parentText" presStyleLbl="alignNode1" presStyleIdx="1" presStyleCnt="3">
        <dgm:presLayoutVars>
          <dgm:chMax val="1"/>
          <dgm:bulletEnabled val="1"/>
        </dgm:presLayoutVars>
      </dgm:prSet>
      <dgm:spPr/>
    </dgm:pt>
    <dgm:pt modelId="{3701D33D-94BB-2644-833C-377F3821833F}" type="pres">
      <dgm:prSet presAssocID="{9C9EBE28-DC33-DE49-B8B3-E7D6C1755863}" presName="descendantText" presStyleLbl="alignAcc1" presStyleIdx="1" presStyleCnt="3">
        <dgm:presLayoutVars>
          <dgm:bulletEnabled val="1"/>
        </dgm:presLayoutVars>
      </dgm:prSet>
      <dgm:spPr/>
    </dgm:pt>
    <dgm:pt modelId="{48E35BD0-8082-074C-A454-CF41BFFA1B61}" type="pres">
      <dgm:prSet presAssocID="{FCDEC015-438B-A545-B430-25A8E63D711D}" presName="sp" presStyleCnt="0"/>
      <dgm:spPr/>
    </dgm:pt>
    <dgm:pt modelId="{27F4BC4E-F27A-DF46-B49D-BF0774926685}" type="pres">
      <dgm:prSet presAssocID="{E17EB81A-8232-8342-85BC-641E0B378865}" presName="composite" presStyleCnt="0"/>
      <dgm:spPr/>
    </dgm:pt>
    <dgm:pt modelId="{171F8E02-DF17-0747-840D-D1AC0F7B3A25}" type="pres">
      <dgm:prSet presAssocID="{E17EB81A-8232-8342-85BC-641E0B378865}" presName="parentText" presStyleLbl="alignNode1" presStyleIdx="2" presStyleCnt="3">
        <dgm:presLayoutVars>
          <dgm:chMax val="1"/>
          <dgm:bulletEnabled val="1"/>
        </dgm:presLayoutVars>
      </dgm:prSet>
      <dgm:spPr/>
    </dgm:pt>
    <dgm:pt modelId="{5A4A97E8-FB46-064B-B216-74B924105F84}" type="pres">
      <dgm:prSet presAssocID="{E17EB81A-8232-8342-85BC-641E0B378865}" presName="descendantText" presStyleLbl="alignAcc1" presStyleIdx="2" presStyleCnt="3">
        <dgm:presLayoutVars>
          <dgm:bulletEnabled val="1"/>
        </dgm:presLayoutVars>
      </dgm:prSet>
      <dgm:spPr/>
    </dgm:pt>
  </dgm:ptLst>
  <dgm:cxnLst>
    <dgm:cxn modelId="{D628F801-08E0-2F4D-911C-4AB2A764D32C}" type="presOf" srcId="{94FB405D-14FB-794A-B59D-3B66A0A63CC5}" destId="{5A4A97E8-FB46-064B-B216-74B924105F84}" srcOrd="0" destOrd="1" presId="urn:microsoft.com/office/officeart/2005/8/layout/chevron2"/>
    <dgm:cxn modelId="{E6AA4A18-1923-E948-8D1E-8B6412B5DCA0}" srcId="{9C9EBE28-DC33-DE49-B8B3-E7D6C1755863}" destId="{A8CBA293-68F8-CB4C-B1F0-8E1C40D377D2}" srcOrd="2" destOrd="0" parTransId="{8F114691-7E87-DB4D-821C-517B6BED0BE6}" sibTransId="{5AD67380-932D-E540-B52D-F425BDAAE906}"/>
    <dgm:cxn modelId="{93CC0219-AE19-E244-A916-8EEC9FB79779}" srcId="{5BEB7537-9679-5A4D-9EAF-DD0D1A758348}" destId="{661E2723-D167-3D49-A6DE-ACEC80AF003B}" srcOrd="0" destOrd="0" parTransId="{9DF0ACCB-1B98-874F-9900-49306832B37E}" sibTransId="{54C2291D-F647-6D46-AA4F-BDCAF3465C99}"/>
    <dgm:cxn modelId="{F232121E-25D3-344E-99D4-B668B3884293}" srcId="{5BEB7537-9679-5A4D-9EAF-DD0D1A758348}" destId="{9C9EBE28-DC33-DE49-B8B3-E7D6C1755863}" srcOrd="1" destOrd="0" parTransId="{3D10826E-4BA4-514B-89B7-3D989A2BC424}" sibTransId="{FCDEC015-438B-A545-B430-25A8E63D711D}"/>
    <dgm:cxn modelId="{43BA0440-A829-C24E-AE9D-816F87B3B297}" type="presOf" srcId="{A8CBA293-68F8-CB4C-B1F0-8E1C40D377D2}" destId="{3701D33D-94BB-2644-833C-377F3821833F}" srcOrd="0" destOrd="2" presId="urn:microsoft.com/office/officeart/2005/8/layout/chevron2"/>
    <dgm:cxn modelId="{D1AFB34C-F525-EA45-8614-682F2BD9F09B}" srcId="{9C9EBE28-DC33-DE49-B8B3-E7D6C1755863}" destId="{E4A783CB-F6F0-6F4D-BE40-9AF7AC1ECD27}" srcOrd="0" destOrd="0" parTransId="{9496796A-DB2F-A34C-A9C7-91C3E48A04EE}" sibTransId="{BEA918EC-EE42-7C4D-B98E-94F81CBC0141}"/>
    <dgm:cxn modelId="{9972DE5D-838A-AF44-9222-5F06F59F80F8}" type="presOf" srcId="{57333169-7E91-ED4F-889D-3E5B23792075}" destId="{5A4A97E8-FB46-064B-B216-74B924105F84}" srcOrd="0" destOrd="0" presId="urn:microsoft.com/office/officeart/2005/8/layout/chevron2"/>
    <dgm:cxn modelId="{F68FFA66-D781-AB4F-8767-7B5947B41D55}" type="presOf" srcId="{95ABBD97-FACA-7444-BFD4-E4431C4756D4}" destId="{A7218BBB-9CDA-1848-8CC5-88302C252C7C}" srcOrd="0" destOrd="0" presId="urn:microsoft.com/office/officeart/2005/8/layout/chevron2"/>
    <dgm:cxn modelId="{C235506F-CBE8-5842-B4C5-03586D6727F8}" srcId="{9C9EBE28-DC33-DE49-B8B3-E7D6C1755863}" destId="{9AB0AFBC-314D-1C43-97F2-A2AB07455522}" srcOrd="1" destOrd="0" parTransId="{2514AC47-486C-F14C-AC28-BB3BC983078D}" sibTransId="{3717D75A-F910-1146-AB0F-8EC04E6D3BD2}"/>
    <dgm:cxn modelId="{EA25CB75-73B8-9B4D-9CE4-38B5982B10EF}" type="presOf" srcId="{661E2723-D167-3D49-A6DE-ACEC80AF003B}" destId="{6F993495-800C-9D41-B83E-C85152FD39A8}" srcOrd="0" destOrd="0" presId="urn:microsoft.com/office/officeart/2005/8/layout/chevron2"/>
    <dgm:cxn modelId="{79C58B7B-B9E0-F349-B4A2-85681F6C7DAD}" type="presOf" srcId="{E4A783CB-F6F0-6F4D-BE40-9AF7AC1ECD27}" destId="{3701D33D-94BB-2644-833C-377F3821833F}" srcOrd="0" destOrd="0" presId="urn:microsoft.com/office/officeart/2005/8/layout/chevron2"/>
    <dgm:cxn modelId="{411CF287-CCDB-014D-864B-4CA4CE90D133}" srcId="{E17EB81A-8232-8342-85BC-641E0B378865}" destId="{94FB405D-14FB-794A-B59D-3B66A0A63CC5}" srcOrd="1" destOrd="0" parTransId="{8D8276CF-6CDC-414D-9B08-95672A3042C4}" sibTransId="{835896C4-4F69-C44F-AC71-54EB6656D0D8}"/>
    <dgm:cxn modelId="{E30DA38F-652D-6146-B1F7-A7B9BD4C9903}" type="presOf" srcId="{9C9EBE28-DC33-DE49-B8B3-E7D6C1755863}" destId="{4A738DE1-9B35-7D46-805C-BC2B052E902D}" srcOrd="0" destOrd="0" presId="urn:microsoft.com/office/officeart/2005/8/layout/chevron2"/>
    <dgm:cxn modelId="{000C6BA6-7A8D-5F44-B324-4D9A4DF33E52}" srcId="{661E2723-D167-3D49-A6DE-ACEC80AF003B}" destId="{3DE9FEE2-7270-344A-903C-505A87AD4B24}" srcOrd="1" destOrd="0" parTransId="{F1AD4895-2FE5-1047-BECA-93B4301D300D}" sibTransId="{1E93BE96-BD0D-7C40-8F18-3C4AD16B1E86}"/>
    <dgm:cxn modelId="{F340CBAC-F879-7F48-B4D3-C7292C89F7AB}" type="presOf" srcId="{E17EB81A-8232-8342-85BC-641E0B378865}" destId="{171F8E02-DF17-0747-840D-D1AC0F7B3A25}" srcOrd="0" destOrd="0" presId="urn:microsoft.com/office/officeart/2005/8/layout/chevron2"/>
    <dgm:cxn modelId="{D3F00BAE-803B-EF4B-9D1A-D5F3ABF5B645}" type="presOf" srcId="{3DE9FEE2-7270-344A-903C-505A87AD4B24}" destId="{A7218BBB-9CDA-1848-8CC5-88302C252C7C}" srcOrd="0" destOrd="1" presId="urn:microsoft.com/office/officeart/2005/8/layout/chevron2"/>
    <dgm:cxn modelId="{8F07F2B0-333E-E04E-B5FC-E417B6359D8D}" srcId="{5BEB7537-9679-5A4D-9EAF-DD0D1A758348}" destId="{E17EB81A-8232-8342-85BC-641E0B378865}" srcOrd="2" destOrd="0" parTransId="{4C9DB1AA-E3F9-174A-97FA-AD0F63A364E8}" sibTransId="{5C3E0EAC-7048-4A49-AE87-FC812C154608}"/>
    <dgm:cxn modelId="{AACCB1B3-6F0F-2141-8F79-33A340A5EBF3}" type="presOf" srcId="{9AB0AFBC-314D-1C43-97F2-A2AB07455522}" destId="{3701D33D-94BB-2644-833C-377F3821833F}" srcOrd="0" destOrd="1" presId="urn:microsoft.com/office/officeart/2005/8/layout/chevron2"/>
    <dgm:cxn modelId="{3C95E7D4-CB21-7C4C-9265-6E974135CBBE}" srcId="{E17EB81A-8232-8342-85BC-641E0B378865}" destId="{57333169-7E91-ED4F-889D-3E5B23792075}" srcOrd="0" destOrd="0" parTransId="{D91B7D26-62DE-6547-80BC-976084154783}" sibTransId="{BE01F188-4178-7D43-BEA1-45D495C1AE53}"/>
    <dgm:cxn modelId="{2A5301D9-75B5-334C-ADC4-EA46AB173578}" srcId="{661E2723-D167-3D49-A6DE-ACEC80AF003B}" destId="{95ABBD97-FACA-7444-BFD4-E4431C4756D4}" srcOrd="0" destOrd="0" parTransId="{CBD20340-746E-ED46-9EF4-86363B216160}" sibTransId="{7D624466-11F7-1043-A153-192C65C6BED0}"/>
    <dgm:cxn modelId="{8E4050FA-C23C-B54B-8454-B249432EE7F4}" type="presOf" srcId="{5BEB7537-9679-5A4D-9EAF-DD0D1A758348}" destId="{2399A40C-1178-7848-AD82-796F95BCDD60}" srcOrd="0" destOrd="0" presId="urn:microsoft.com/office/officeart/2005/8/layout/chevron2"/>
    <dgm:cxn modelId="{7740FED3-CD3F-D945-8B9D-369275E3582B}" type="presParOf" srcId="{2399A40C-1178-7848-AD82-796F95BCDD60}" destId="{A2BACBD6-FAC2-CF48-A603-E9A13F26AE50}" srcOrd="0" destOrd="0" presId="urn:microsoft.com/office/officeart/2005/8/layout/chevron2"/>
    <dgm:cxn modelId="{48F608C6-91F0-0042-9B11-7C9C19C426F6}" type="presParOf" srcId="{A2BACBD6-FAC2-CF48-A603-E9A13F26AE50}" destId="{6F993495-800C-9D41-B83E-C85152FD39A8}" srcOrd="0" destOrd="0" presId="urn:microsoft.com/office/officeart/2005/8/layout/chevron2"/>
    <dgm:cxn modelId="{BD03A7ED-22DB-A448-AA33-C613BEB50719}" type="presParOf" srcId="{A2BACBD6-FAC2-CF48-A603-E9A13F26AE50}" destId="{A7218BBB-9CDA-1848-8CC5-88302C252C7C}" srcOrd="1" destOrd="0" presId="urn:microsoft.com/office/officeart/2005/8/layout/chevron2"/>
    <dgm:cxn modelId="{6432F4D3-44AF-4646-9C6F-6345891B7761}" type="presParOf" srcId="{2399A40C-1178-7848-AD82-796F95BCDD60}" destId="{7A236176-7471-424A-9CE5-A664146A07AD}" srcOrd="1" destOrd="0" presId="urn:microsoft.com/office/officeart/2005/8/layout/chevron2"/>
    <dgm:cxn modelId="{A6948FD2-2496-684E-B30F-BCF67083BD1E}" type="presParOf" srcId="{2399A40C-1178-7848-AD82-796F95BCDD60}" destId="{B39AB1BB-1113-2444-8396-392C7F23A99A}" srcOrd="2" destOrd="0" presId="urn:microsoft.com/office/officeart/2005/8/layout/chevron2"/>
    <dgm:cxn modelId="{0C4E647E-C56A-244F-A601-D8E749507C26}" type="presParOf" srcId="{B39AB1BB-1113-2444-8396-392C7F23A99A}" destId="{4A738DE1-9B35-7D46-805C-BC2B052E902D}" srcOrd="0" destOrd="0" presId="urn:microsoft.com/office/officeart/2005/8/layout/chevron2"/>
    <dgm:cxn modelId="{5C8C136E-1843-8D4A-AD71-6AF897763119}" type="presParOf" srcId="{B39AB1BB-1113-2444-8396-392C7F23A99A}" destId="{3701D33D-94BB-2644-833C-377F3821833F}" srcOrd="1" destOrd="0" presId="urn:microsoft.com/office/officeart/2005/8/layout/chevron2"/>
    <dgm:cxn modelId="{0607ECDF-5903-F541-931D-4F2FB0107126}" type="presParOf" srcId="{2399A40C-1178-7848-AD82-796F95BCDD60}" destId="{48E35BD0-8082-074C-A454-CF41BFFA1B61}" srcOrd="3" destOrd="0" presId="urn:microsoft.com/office/officeart/2005/8/layout/chevron2"/>
    <dgm:cxn modelId="{47352275-CA1A-154B-BB30-9A52FECD4F41}" type="presParOf" srcId="{2399A40C-1178-7848-AD82-796F95BCDD60}" destId="{27F4BC4E-F27A-DF46-B49D-BF0774926685}" srcOrd="4" destOrd="0" presId="urn:microsoft.com/office/officeart/2005/8/layout/chevron2"/>
    <dgm:cxn modelId="{A8A5267E-E569-5F4E-8FD7-543D01EEB9E5}" type="presParOf" srcId="{27F4BC4E-F27A-DF46-B49D-BF0774926685}" destId="{171F8E02-DF17-0747-840D-D1AC0F7B3A25}" srcOrd="0" destOrd="0" presId="urn:microsoft.com/office/officeart/2005/8/layout/chevron2"/>
    <dgm:cxn modelId="{FFAA07CE-5AC8-444A-94D4-C049BF1365EE}" type="presParOf" srcId="{27F4BC4E-F27A-DF46-B49D-BF0774926685}" destId="{5A4A97E8-FB46-064B-B216-74B924105F8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477DB-A105-694C-B1E7-617E60ED98E3}">
      <dsp:nvSpPr>
        <dsp:cNvPr id="0" name=""/>
        <dsp:cNvSpPr/>
      </dsp:nvSpPr>
      <dsp:spPr>
        <a:xfrm>
          <a:off x="133201" y="826225"/>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Research Motivation</a:t>
          </a:r>
        </a:p>
      </dsp:txBody>
      <dsp:txXfrm>
        <a:off x="133201" y="826225"/>
        <a:ext cx="3159137" cy="987230"/>
      </dsp:txXfrm>
    </dsp:sp>
    <dsp:sp modelId="{2DE409C4-3A4C-AD48-ACD1-8BA6867DF2EE}">
      <dsp:nvSpPr>
        <dsp:cNvPr id="0" name=""/>
        <dsp:cNvSpPr/>
      </dsp:nvSpPr>
      <dsp:spPr>
        <a:xfrm>
          <a:off x="1570" y="683625"/>
          <a:ext cx="691061" cy="1036592"/>
        </a:xfrm>
        <a:prstGeom prst="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551DF72-2390-B84B-AC52-B89332AE696F}">
      <dsp:nvSpPr>
        <dsp:cNvPr id="0" name=""/>
        <dsp:cNvSpPr/>
      </dsp:nvSpPr>
      <dsp:spPr>
        <a:xfrm>
          <a:off x="3605851" y="826225"/>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Data &amp; Methods</a:t>
          </a:r>
        </a:p>
      </dsp:txBody>
      <dsp:txXfrm>
        <a:off x="3605851" y="826225"/>
        <a:ext cx="3159137" cy="987230"/>
      </dsp:txXfrm>
    </dsp:sp>
    <dsp:sp modelId="{C49E7DD9-A32B-814A-917E-6D0C250888A5}">
      <dsp:nvSpPr>
        <dsp:cNvPr id="0" name=""/>
        <dsp:cNvSpPr/>
      </dsp:nvSpPr>
      <dsp:spPr>
        <a:xfrm>
          <a:off x="3474220" y="683625"/>
          <a:ext cx="691061" cy="103659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819C1A3-F31E-5547-946E-AC54C30FCD36}">
      <dsp:nvSpPr>
        <dsp:cNvPr id="0" name=""/>
        <dsp:cNvSpPr/>
      </dsp:nvSpPr>
      <dsp:spPr>
        <a:xfrm>
          <a:off x="133201" y="2069039"/>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Analysis &amp; Findings</a:t>
          </a:r>
        </a:p>
      </dsp:txBody>
      <dsp:txXfrm>
        <a:off x="133201" y="2069039"/>
        <a:ext cx="3159137" cy="987230"/>
      </dsp:txXfrm>
    </dsp:sp>
    <dsp:sp modelId="{32606F56-9298-5C47-B421-7C29B6E0EF3A}">
      <dsp:nvSpPr>
        <dsp:cNvPr id="0" name=""/>
        <dsp:cNvSpPr/>
      </dsp:nvSpPr>
      <dsp:spPr>
        <a:xfrm>
          <a:off x="1570" y="1926439"/>
          <a:ext cx="691061" cy="103659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84E1C88-C664-5B44-853A-5548CFCEA610}">
      <dsp:nvSpPr>
        <dsp:cNvPr id="0" name=""/>
        <dsp:cNvSpPr/>
      </dsp:nvSpPr>
      <dsp:spPr>
        <a:xfrm>
          <a:off x="3605851" y="2069039"/>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Conclusion</a:t>
          </a:r>
        </a:p>
      </dsp:txBody>
      <dsp:txXfrm>
        <a:off x="3605851" y="2069039"/>
        <a:ext cx="3159137" cy="987230"/>
      </dsp:txXfrm>
    </dsp:sp>
    <dsp:sp modelId="{FB339D01-6615-5C4F-84DA-F28F52DD60DF}">
      <dsp:nvSpPr>
        <dsp:cNvPr id="0" name=""/>
        <dsp:cNvSpPr/>
      </dsp:nvSpPr>
      <dsp:spPr>
        <a:xfrm>
          <a:off x="3474220" y="1926439"/>
          <a:ext cx="691061" cy="103659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C70FF-BB7D-3247-9DA8-3EF5EFC1845C}">
      <dsp:nvSpPr>
        <dsp:cNvPr id="0" name=""/>
        <dsp:cNvSpPr/>
      </dsp:nvSpPr>
      <dsp:spPr>
        <a:xfrm rot="5400000">
          <a:off x="1152681" y="1231900"/>
          <a:ext cx="1098026" cy="1250064"/>
        </a:xfrm>
        <a:prstGeom prst="bentUpArrow">
          <a:avLst>
            <a:gd name="adj1" fmla="val 32840"/>
            <a:gd name="adj2" fmla="val 25000"/>
            <a:gd name="adj3" fmla="val 35780"/>
          </a:avLst>
        </a:prstGeom>
        <a:solidFill>
          <a:schemeClr val="accent3">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A660149-5BBF-C346-9A67-7B33D0C1B432}">
      <dsp:nvSpPr>
        <dsp:cNvPr id="0" name=""/>
        <dsp:cNvSpPr/>
      </dsp:nvSpPr>
      <dsp:spPr>
        <a:xfrm>
          <a:off x="103513" y="14719"/>
          <a:ext cx="2744012" cy="1293840"/>
        </a:xfrm>
        <a:prstGeom prst="roundRect">
          <a:avLst>
            <a:gd name="adj" fmla="val 16670"/>
          </a:avLst>
        </a:prstGeom>
        <a:solidFill>
          <a:schemeClr val="accent3">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Data</a:t>
          </a:r>
        </a:p>
      </dsp:txBody>
      <dsp:txXfrm>
        <a:off x="166684" y="77890"/>
        <a:ext cx="2617670" cy="1167498"/>
      </dsp:txXfrm>
    </dsp:sp>
    <dsp:sp modelId="{7969EBD4-24FE-4B48-8739-689799BB0B5B}">
      <dsp:nvSpPr>
        <dsp:cNvPr id="0" name=""/>
        <dsp:cNvSpPr/>
      </dsp:nvSpPr>
      <dsp:spPr>
        <a:xfrm>
          <a:off x="2856678" y="138122"/>
          <a:ext cx="3804222" cy="1045739"/>
        </a:xfrm>
        <a:prstGeom prst="rect">
          <a:avLst/>
        </a:prstGeom>
        <a:solidFill>
          <a:schemeClr val="bg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49 full book texts</a:t>
          </a:r>
        </a:p>
        <a:p>
          <a:pPr marL="228600" lvl="2" indent="-114300" algn="l" defTabSz="533400">
            <a:lnSpc>
              <a:spcPct val="90000"/>
            </a:lnSpc>
            <a:spcBef>
              <a:spcPct val="0"/>
            </a:spcBef>
            <a:spcAft>
              <a:spcPct val="15000"/>
            </a:spcAft>
            <a:buChar char="•"/>
          </a:pPr>
          <a:r>
            <a:rPr lang="en-US" sz="1200" kern="1200" dirty="0"/>
            <a:t>22 banned</a:t>
          </a:r>
        </a:p>
        <a:p>
          <a:pPr marL="228600" lvl="2" indent="-114300" algn="l" defTabSz="533400">
            <a:lnSpc>
              <a:spcPct val="90000"/>
            </a:lnSpc>
            <a:spcBef>
              <a:spcPct val="0"/>
            </a:spcBef>
            <a:spcAft>
              <a:spcPct val="15000"/>
            </a:spcAft>
            <a:buChar char="•"/>
          </a:pPr>
          <a:r>
            <a:rPr lang="en-US" sz="1200" kern="1200" dirty="0"/>
            <a:t>27 unrestricted</a:t>
          </a:r>
        </a:p>
        <a:p>
          <a:pPr marL="114300" lvl="1" indent="-114300" algn="l" defTabSz="533400">
            <a:lnSpc>
              <a:spcPct val="90000"/>
            </a:lnSpc>
            <a:spcBef>
              <a:spcPct val="0"/>
            </a:spcBef>
            <a:spcAft>
              <a:spcPct val="15000"/>
            </a:spcAft>
            <a:buChar char="•"/>
          </a:pPr>
          <a:r>
            <a:rPr lang="en-US" sz="1200" kern="1200" dirty="0"/>
            <a:t>Themes &amp; descriptions from Google Books website</a:t>
          </a:r>
        </a:p>
      </dsp:txBody>
      <dsp:txXfrm>
        <a:off x="2856678" y="138122"/>
        <a:ext cx="3804222" cy="1045739"/>
      </dsp:txXfrm>
    </dsp:sp>
    <dsp:sp modelId="{7BC58323-7B8B-444A-9E4B-3D38B84D79EA}">
      <dsp:nvSpPr>
        <dsp:cNvPr id="0" name=""/>
        <dsp:cNvSpPr/>
      </dsp:nvSpPr>
      <dsp:spPr>
        <a:xfrm rot="5400000">
          <a:off x="3509781" y="2685310"/>
          <a:ext cx="1098026" cy="1250064"/>
        </a:xfrm>
        <a:prstGeom prst="bentUpArrow">
          <a:avLst>
            <a:gd name="adj1" fmla="val 32840"/>
            <a:gd name="adj2" fmla="val 25000"/>
            <a:gd name="adj3" fmla="val 35780"/>
          </a:avLst>
        </a:prstGeom>
        <a:solidFill>
          <a:schemeClr val="accent3">
            <a:tint val="50000"/>
            <a:hueOff val="-4361"/>
            <a:satOff val="213"/>
            <a:lumOff val="-26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646A910-44E7-1442-8AE7-CB836B2C27DB}">
      <dsp:nvSpPr>
        <dsp:cNvPr id="0" name=""/>
        <dsp:cNvSpPr/>
      </dsp:nvSpPr>
      <dsp:spPr>
        <a:xfrm>
          <a:off x="2370289" y="1468129"/>
          <a:ext cx="2744012" cy="1293840"/>
        </a:xfrm>
        <a:prstGeom prst="roundRect">
          <a:avLst>
            <a:gd name="adj" fmla="val 16670"/>
          </a:avLst>
        </a:prstGeom>
        <a:solidFill>
          <a:schemeClr val="accent3">
            <a:shade val="50000"/>
            <a:hueOff val="104335"/>
            <a:satOff val="-7027"/>
            <a:lumOff val="3019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Analysis</a:t>
          </a:r>
        </a:p>
      </dsp:txBody>
      <dsp:txXfrm>
        <a:off x="2433460" y="1531300"/>
        <a:ext cx="2617670" cy="1167498"/>
      </dsp:txXfrm>
    </dsp:sp>
    <dsp:sp modelId="{DD9CE347-6639-0341-8C4E-7393A72FA2F3}">
      <dsp:nvSpPr>
        <dsp:cNvPr id="0" name=""/>
        <dsp:cNvSpPr/>
      </dsp:nvSpPr>
      <dsp:spPr>
        <a:xfrm>
          <a:off x="5125312" y="1593644"/>
          <a:ext cx="4449318" cy="1045739"/>
        </a:xfrm>
        <a:prstGeom prst="rect">
          <a:avLst/>
        </a:prstGeom>
        <a:solidFill>
          <a:schemeClr val="bg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Term Frequency (TF &amp; TF-IDF)</a:t>
          </a:r>
        </a:p>
        <a:p>
          <a:pPr marL="114300" lvl="1" indent="-114300" algn="l" defTabSz="533400">
            <a:lnSpc>
              <a:spcPct val="90000"/>
            </a:lnSpc>
            <a:spcBef>
              <a:spcPct val="0"/>
            </a:spcBef>
            <a:spcAft>
              <a:spcPct val="15000"/>
            </a:spcAft>
            <a:buChar char="•"/>
          </a:pPr>
          <a:r>
            <a:rPr lang="en-US" sz="1200" kern="1200" dirty="0"/>
            <a:t>Subgroup Comparison (Florida vs. Iowa)</a:t>
          </a:r>
        </a:p>
        <a:p>
          <a:pPr marL="114300" lvl="1" indent="-114300" algn="l" defTabSz="533400">
            <a:lnSpc>
              <a:spcPct val="90000"/>
            </a:lnSpc>
            <a:spcBef>
              <a:spcPct val="0"/>
            </a:spcBef>
            <a:spcAft>
              <a:spcPct val="15000"/>
            </a:spcAft>
            <a:buChar char="•"/>
          </a:pPr>
          <a:r>
            <a:rPr lang="en-US" sz="1200" kern="1200" dirty="0"/>
            <a:t>Thematic Analysis (Bigrams, Dictionary Analysis, Theme Prevalence)</a:t>
          </a:r>
        </a:p>
        <a:p>
          <a:pPr marL="114300" lvl="1" indent="-114300" algn="l" defTabSz="533400">
            <a:lnSpc>
              <a:spcPct val="90000"/>
            </a:lnSpc>
            <a:spcBef>
              <a:spcPct val="0"/>
            </a:spcBef>
            <a:spcAft>
              <a:spcPct val="15000"/>
            </a:spcAft>
            <a:buChar char="•"/>
          </a:pPr>
          <a:r>
            <a:rPr lang="en-US" sz="1200" kern="1200" dirty="0"/>
            <a:t>Machine Learning Modeling (Ridge &amp; </a:t>
          </a:r>
          <a:r>
            <a:rPr lang="en-US" sz="1200" kern="1200" dirty="0" err="1"/>
            <a:t>XGBoost</a:t>
          </a:r>
          <a:r>
            <a:rPr lang="en-US" sz="1200" kern="1200" dirty="0"/>
            <a:t>)</a:t>
          </a:r>
        </a:p>
      </dsp:txBody>
      <dsp:txXfrm>
        <a:off x="5125312" y="1593644"/>
        <a:ext cx="4449318" cy="1045739"/>
      </dsp:txXfrm>
    </dsp:sp>
    <dsp:sp modelId="{84E333EB-4C12-1A4A-8F5A-B6F257BC31E4}">
      <dsp:nvSpPr>
        <dsp:cNvPr id="0" name=""/>
        <dsp:cNvSpPr/>
      </dsp:nvSpPr>
      <dsp:spPr>
        <a:xfrm>
          <a:off x="4748526" y="2922717"/>
          <a:ext cx="2744012" cy="1293840"/>
        </a:xfrm>
        <a:prstGeom prst="roundRect">
          <a:avLst>
            <a:gd name="adj" fmla="val 16670"/>
          </a:avLst>
        </a:prstGeom>
        <a:solidFill>
          <a:schemeClr val="accent3">
            <a:shade val="50000"/>
            <a:hueOff val="104335"/>
            <a:satOff val="-7027"/>
            <a:lumOff val="3019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Outputs</a:t>
          </a:r>
        </a:p>
      </dsp:txBody>
      <dsp:txXfrm>
        <a:off x="4811697" y="2985888"/>
        <a:ext cx="2617670" cy="1167498"/>
      </dsp:txXfrm>
    </dsp:sp>
    <dsp:sp modelId="{0D056F37-53D9-904E-968B-E48B706F8672}">
      <dsp:nvSpPr>
        <dsp:cNvPr id="0" name=""/>
        <dsp:cNvSpPr/>
      </dsp:nvSpPr>
      <dsp:spPr>
        <a:xfrm>
          <a:off x="7495708" y="3076680"/>
          <a:ext cx="2955291" cy="1045739"/>
        </a:xfrm>
        <a:prstGeom prst="rect">
          <a:avLst/>
        </a:prstGeom>
        <a:solidFill>
          <a:schemeClr val="bg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Understanding of ideological censorship patterns</a:t>
          </a:r>
        </a:p>
        <a:p>
          <a:pPr marL="114300" lvl="1" indent="-114300" algn="l" defTabSz="533400">
            <a:lnSpc>
              <a:spcPct val="90000"/>
            </a:lnSpc>
            <a:spcBef>
              <a:spcPct val="0"/>
            </a:spcBef>
            <a:spcAft>
              <a:spcPct val="15000"/>
            </a:spcAft>
            <a:buChar char="•"/>
          </a:pPr>
          <a:r>
            <a:rPr lang="en-US" sz="1200" kern="1200" dirty="0"/>
            <a:t>Identify diverging, converging, or isolated regional patterns in censorship</a:t>
          </a:r>
        </a:p>
        <a:p>
          <a:pPr marL="114300" lvl="1" indent="-114300" algn="l" defTabSz="533400">
            <a:lnSpc>
              <a:spcPct val="90000"/>
            </a:lnSpc>
            <a:spcBef>
              <a:spcPct val="0"/>
            </a:spcBef>
            <a:spcAft>
              <a:spcPct val="15000"/>
            </a:spcAft>
            <a:buChar char="•"/>
          </a:pPr>
          <a:endParaRPr lang="en-US" sz="1200" kern="1200" dirty="0"/>
        </a:p>
      </dsp:txBody>
      <dsp:txXfrm>
        <a:off x="7495708" y="3076680"/>
        <a:ext cx="2955291" cy="10457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4A88B-D451-8D41-B5A4-C7406F809E42}">
      <dsp:nvSpPr>
        <dsp:cNvPr id="0" name=""/>
        <dsp:cNvSpPr/>
      </dsp:nvSpPr>
      <dsp:spPr>
        <a:xfrm>
          <a:off x="23" y="238567"/>
          <a:ext cx="2217387"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Florida</a:t>
          </a:r>
        </a:p>
      </dsp:txBody>
      <dsp:txXfrm>
        <a:off x="23" y="238567"/>
        <a:ext cx="2217387" cy="518400"/>
      </dsp:txXfrm>
    </dsp:sp>
    <dsp:sp modelId="{27CDA9F5-64FD-4A41-A82F-5FF0AB2FC6F8}">
      <dsp:nvSpPr>
        <dsp:cNvPr id="0" name=""/>
        <dsp:cNvSpPr/>
      </dsp:nvSpPr>
      <dsp:spPr>
        <a:xfrm>
          <a:off x="23" y="756967"/>
          <a:ext cx="2217387" cy="326105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1" u="none" kern="1200" dirty="0"/>
            <a:t>Wuthering Heights</a:t>
          </a:r>
          <a:r>
            <a:rPr lang="en-US" sz="1800" b="0" i="0" u="none" kern="1200" dirty="0"/>
            <a:t> </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Taming of the Shrew</a:t>
          </a:r>
          <a:endParaRPr lang="en-US" sz="1800" kern="1200" dirty="0"/>
        </a:p>
        <a:p>
          <a:pPr marL="171450" lvl="1" indent="-171450" algn="l" defTabSz="800100">
            <a:lnSpc>
              <a:spcPct val="90000"/>
            </a:lnSpc>
            <a:spcBef>
              <a:spcPct val="0"/>
            </a:spcBef>
            <a:spcAft>
              <a:spcPct val="15000"/>
            </a:spcAft>
            <a:buChar char="•"/>
          </a:pPr>
          <a:r>
            <a:rPr lang="en-US" sz="1800" b="0" i="1" u="none" kern="1200" dirty="0"/>
            <a:t>Native Son</a:t>
          </a:r>
          <a:endParaRPr lang="en-US" sz="1800" kern="1200" dirty="0"/>
        </a:p>
        <a:p>
          <a:pPr marL="171450" lvl="1" indent="-171450" algn="l" defTabSz="800100">
            <a:lnSpc>
              <a:spcPct val="90000"/>
            </a:lnSpc>
            <a:spcBef>
              <a:spcPct val="0"/>
            </a:spcBef>
            <a:spcAft>
              <a:spcPct val="15000"/>
            </a:spcAft>
            <a:buChar char="•"/>
          </a:pPr>
          <a:r>
            <a:rPr lang="en-US" sz="1800" b="0" i="1" u="none" kern="1200" dirty="0"/>
            <a:t>Leonardo Da Vinci</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Road</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Pirate</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Dark Tower</a:t>
          </a:r>
          <a:endParaRPr lang="en-US" sz="1800" kern="1200" dirty="0"/>
        </a:p>
        <a:p>
          <a:pPr marL="171450" lvl="1" indent="-171450" algn="l" defTabSz="800100">
            <a:lnSpc>
              <a:spcPct val="90000"/>
            </a:lnSpc>
            <a:spcBef>
              <a:spcPct val="0"/>
            </a:spcBef>
            <a:spcAft>
              <a:spcPct val="15000"/>
            </a:spcAft>
            <a:buChar char="•"/>
          </a:pPr>
          <a:r>
            <a:rPr lang="en-US" sz="1800" b="0" i="1" u="none" kern="1200" dirty="0"/>
            <a:t>Redeemed</a:t>
          </a:r>
          <a:endParaRPr lang="en-US" sz="1800" kern="1200" dirty="0"/>
        </a:p>
        <a:p>
          <a:pPr marL="171450" lvl="1" indent="-171450" algn="l" defTabSz="800100">
            <a:lnSpc>
              <a:spcPct val="90000"/>
            </a:lnSpc>
            <a:spcBef>
              <a:spcPct val="0"/>
            </a:spcBef>
            <a:spcAft>
              <a:spcPct val="15000"/>
            </a:spcAft>
            <a:buChar char="•"/>
          </a:pPr>
          <a:r>
            <a:rPr lang="en-US" sz="1800" b="0" i="1" u="none" kern="1200" dirty="0"/>
            <a:t>Chain Reaction</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Heir</a:t>
          </a:r>
          <a:endParaRPr lang="en-US" sz="1800" kern="1200" dirty="0"/>
        </a:p>
      </dsp:txBody>
      <dsp:txXfrm>
        <a:off x="23" y="756967"/>
        <a:ext cx="2217387" cy="3261059"/>
      </dsp:txXfrm>
    </dsp:sp>
    <dsp:sp modelId="{1ADA83BA-C033-9A40-9456-8F594AB20BC5}">
      <dsp:nvSpPr>
        <dsp:cNvPr id="0" name=""/>
        <dsp:cNvSpPr/>
      </dsp:nvSpPr>
      <dsp:spPr>
        <a:xfrm>
          <a:off x="2527844" y="238567"/>
          <a:ext cx="2217387"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Iowa</a:t>
          </a:r>
        </a:p>
      </dsp:txBody>
      <dsp:txXfrm>
        <a:off x="2527844" y="238567"/>
        <a:ext cx="2217387" cy="518400"/>
      </dsp:txXfrm>
    </dsp:sp>
    <dsp:sp modelId="{F7F0C359-445F-2F43-B44F-D62E1A8B8761}">
      <dsp:nvSpPr>
        <dsp:cNvPr id="0" name=""/>
        <dsp:cNvSpPr/>
      </dsp:nvSpPr>
      <dsp:spPr>
        <a:xfrm>
          <a:off x="2527844" y="756967"/>
          <a:ext cx="2217387" cy="326105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0" algn="l" defTabSz="800100">
            <a:lnSpc>
              <a:spcPct val="90000"/>
            </a:lnSpc>
            <a:spcBef>
              <a:spcPct val="0"/>
            </a:spcBef>
            <a:spcAft>
              <a:spcPct val="15000"/>
            </a:spcAft>
            <a:buChar char="•"/>
          </a:pPr>
          <a:r>
            <a:rPr lang="en-US" sz="1800" b="0" i="1" u="none" kern="1200" dirty="0"/>
            <a:t>The Picture of Dorian Gray</a:t>
          </a:r>
          <a:endParaRPr lang="en-US" sz="1800" kern="1200" dirty="0"/>
        </a:p>
        <a:p>
          <a:pPr marL="171450" lvl="1" indent="0" algn="l" defTabSz="800100">
            <a:lnSpc>
              <a:spcPct val="90000"/>
            </a:lnSpc>
            <a:spcBef>
              <a:spcPct val="0"/>
            </a:spcBef>
            <a:spcAft>
              <a:spcPct val="15000"/>
            </a:spcAft>
            <a:buChar char="•"/>
          </a:pPr>
          <a:r>
            <a:rPr lang="en-US" sz="1800" b="0" i="1" u="none" kern="1200" dirty="0"/>
            <a:t>The Talisman</a:t>
          </a:r>
          <a:endParaRPr lang="en-US" sz="1800" kern="1200" dirty="0"/>
        </a:p>
        <a:p>
          <a:pPr marL="171450" lvl="1" indent="0" algn="l" defTabSz="800100">
            <a:lnSpc>
              <a:spcPct val="90000"/>
            </a:lnSpc>
            <a:spcBef>
              <a:spcPct val="0"/>
            </a:spcBef>
            <a:spcAft>
              <a:spcPct val="15000"/>
            </a:spcAft>
            <a:buChar char="•"/>
          </a:pPr>
          <a:r>
            <a:rPr lang="en-US" sz="1800" b="0" i="1" u="none" kern="1200" dirty="0"/>
            <a:t>The Great Return</a:t>
          </a:r>
          <a:endParaRPr lang="en-US" sz="1800" kern="1200" dirty="0"/>
        </a:p>
        <a:p>
          <a:pPr marL="171450" lvl="1" indent="0" algn="l" defTabSz="800100">
            <a:lnSpc>
              <a:spcPct val="90000"/>
            </a:lnSpc>
            <a:spcBef>
              <a:spcPct val="0"/>
            </a:spcBef>
            <a:spcAft>
              <a:spcPct val="15000"/>
            </a:spcAft>
            <a:buChar char="•"/>
          </a:pPr>
          <a:r>
            <a:rPr lang="en-US" sz="1800" b="0" i="1" u="none" kern="1200" dirty="0"/>
            <a:t>Smoke</a:t>
          </a:r>
          <a:endParaRPr lang="en-US" sz="1800" kern="1200" dirty="0"/>
        </a:p>
        <a:p>
          <a:pPr marL="171450" lvl="1" indent="0" algn="l" defTabSz="800100">
            <a:lnSpc>
              <a:spcPct val="90000"/>
            </a:lnSpc>
            <a:spcBef>
              <a:spcPct val="0"/>
            </a:spcBef>
            <a:spcAft>
              <a:spcPct val="15000"/>
            </a:spcAft>
            <a:buChar char="•"/>
          </a:pPr>
          <a:r>
            <a:rPr lang="en-US" sz="1800" b="0" i="1" u="none" kern="1200" dirty="0"/>
            <a:t>Glass</a:t>
          </a:r>
          <a:endParaRPr lang="en-US" sz="1800" kern="1200" dirty="0"/>
        </a:p>
        <a:p>
          <a:pPr marL="171450" lvl="1" indent="0" algn="l" defTabSz="800100">
            <a:lnSpc>
              <a:spcPct val="90000"/>
            </a:lnSpc>
            <a:spcBef>
              <a:spcPct val="0"/>
            </a:spcBef>
            <a:spcAft>
              <a:spcPct val="15000"/>
            </a:spcAft>
            <a:buChar char="•"/>
          </a:pPr>
          <a:r>
            <a:rPr lang="en-US" sz="1800" b="0" i="1" u="none" kern="1200" dirty="0"/>
            <a:t>Redeemed</a:t>
          </a:r>
          <a:endParaRPr lang="en-US" sz="1800" kern="1200" dirty="0"/>
        </a:p>
        <a:p>
          <a:pPr marL="171450" lvl="1" indent="0" algn="l" defTabSz="800100">
            <a:lnSpc>
              <a:spcPct val="90000"/>
            </a:lnSpc>
            <a:spcBef>
              <a:spcPct val="0"/>
            </a:spcBef>
            <a:spcAft>
              <a:spcPct val="15000"/>
            </a:spcAft>
            <a:buChar char="•"/>
          </a:pPr>
          <a:r>
            <a:rPr lang="en-US" sz="1800" b="0" i="1" u="none" kern="1200" dirty="0"/>
            <a:t>The Bridge</a:t>
          </a:r>
          <a:endParaRPr lang="en-US" sz="1800" kern="1200" dirty="0"/>
        </a:p>
        <a:p>
          <a:pPr marL="171450" lvl="1" indent="0" algn="l" defTabSz="800100">
            <a:lnSpc>
              <a:spcPct val="90000"/>
            </a:lnSpc>
            <a:spcBef>
              <a:spcPct val="0"/>
            </a:spcBef>
            <a:spcAft>
              <a:spcPct val="15000"/>
            </a:spcAft>
            <a:buChar char="•"/>
          </a:pPr>
          <a:r>
            <a:rPr lang="en-US" sz="1800" b="0" i="1" u="none" kern="1200" dirty="0"/>
            <a:t>Dead End</a:t>
          </a:r>
          <a:endParaRPr lang="en-US" sz="1800" kern="1200" dirty="0"/>
        </a:p>
        <a:p>
          <a:pPr marL="171450" lvl="1" indent="-171450" algn="l" defTabSz="800100">
            <a:lnSpc>
              <a:spcPct val="90000"/>
            </a:lnSpc>
            <a:spcBef>
              <a:spcPct val="0"/>
            </a:spcBef>
            <a:spcAft>
              <a:spcPct val="15000"/>
            </a:spcAft>
            <a:buChar char="•"/>
          </a:pPr>
          <a:r>
            <a:rPr lang="en-US" sz="1800" b="0" i="1" u="none" kern="1200" dirty="0">
              <a:solidFill>
                <a:srgbClr val="000000">
                  <a:hueOff val="0"/>
                  <a:satOff val="0"/>
                  <a:lumOff val="0"/>
                  <a:alphaOff val="0"/>
                </a:srgbClr>
              </a:solidFill>
              <a:latin typeface="Calisto MT"/>
              <a:ea typeface="+mn-ea"/>
              <a:cs typeface="+mn-cs"/>
            </a:rPr>
            <a:t>Christine</a:t>
          </a:r>
        </a:p>
        <a:p>
          <a:pPr marL="171450" lvl="1" indent="-171450" algn="l" defTabSz="800100">
            <a:lnSpc>
              <a:spcPct val="90000"/>
            </a:lnSpc>
            <a:spcBef>
              <a:spcPct val="0"/>
            </a:spcBef>
            <a:spcAft>
              <a:spcPct val="15000"/>
            </a:spcAft>
            <a:buChar char="•"/>
          </a:pPr>
          <a:r>
            <a:rPr lang="en-US" sz="1800" b="0" i="1" u="none" kern="1200" dirty="0">
              <a:solidFill>
                <a:srgbClr val="000000">
                  <a:hueOff val="0"/>
                  <a:satOff val="0"/>
                  <a:lumOff val="0"/>
                  <a:alphaOff val="0"/>
                </a:srgbClr>
              </a:solidFill>
              <a:latin typeface="Calisto MT"/>
              <a:ea typeface="+mn-ea"/>
              <a:cs typeface="+mn-cs"/>
            </a:rPr>
            <a:t>Dreamland</a:t>
          </a:r>
        </a:p>
      </dsp:txBody>
      <dsp:txXfrm>
        <a:off x="2527844" y="756967"/>
        <a:ext cx="2217387" cy="32610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B9AF3D-947D-8E4C-8CC2-F0E868EB00A8}">
      <dsp:nvSpPr>
        <dsp:cNvPr id="0" name=""/>
        <dsp:cNvSpPr/>
      </dsp:nvSpPr>
      <dsp:spPr>
        <a:xfrm>
          <a:off x="0" y="3929719"/>
          <a:ext cx="6172199" cy="859726"/>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Predictive Modeling</a:t>
          </a:r>
        </a:p>
      </dsp:txBody>
      <dsp:txXfrm>
        <a:off x="0" y="3929719"/>
        <a:ext cx="6172199" cy="464252"/>
      </dsp:txXfrm>
    </dsp:sp>
    <dsp:sp modelId="{622AF589-60E8-7840-B2F6-98936AF6C2A3}">
      <dsp:nvSpPr>
        <dsp:cNvPr id="0" name=""/>
        <dsp:cNvSpPr/>
      </dsp:nvSpPr>
      <dsp:spPr>
        <a:xfrm>
          <a:off x="0" y="4376777"/>
          <a:ext cx="3086099" cy="395474"/>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Ridge Logistic Regression</a:t>
          </a:r>
        </a:p>
      </dsp:txBody>
      <dsp:txXfrm>
        <a:off x="0" y="4376777"/>
        <a:ext cx="3086099" cy="395474"/>
      </dsp:txXfrm>
    </dsp:sp>
    <dsp:sp modelId="{785D513E-9B60-5F40-9036-A885174B564B}">
      <dsp:nvSpPr>
        <dsp:cNvPr id="0" name=""/>
        <dsp:cNvSpPr/>
      </dsp:nvSpPr>
      <dsp:spPr>
        <a:xfrm>
          <a:off x="3086099" y="4376777"/>
          <a:ext cx="3086099" cy="395474"/>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solidFill>
                <a:sysClr val="windowText" lastClr="000000"/>
              </a:solidFill>
            </a:rPr>
            <a:t>XGBoost</a:t>
          </a:r>
          <a:endParaRPr lang="en-US" sz="1300" kern="1200" dirty="0">
            <a:solidFill>
              <a:sysClr val="windowText" lastClr="000000"/>
            </a:solidFill>
          </a:endParaRPr>
        </a:p>
      </dsp:txBody>
      <dsp:txXfrm>
        <a:off x="3086099" y="4376777"/>
        <a:ext cx="3086099" cy="395474"/>
      </dsp:txXfrm>
    </dsp:sp>
    <dsp:sp modelId="{6821C85D-4F07-0244-9857-924EECBCF140}">
      <dsp:nvSpPr>
        <dsp:cNvPr id="0" name=""/>
        <dsp:cNvSpPr/>
      </dsp:nvSpPr>
      <dsp:spPr>
        <a:xfrm rot="10800000">
          <a:off x="0" y="2620356"/>
          <a:ext cx="6172199" cy="1322259"/>
        </a:xfrm>
        <a:prstGeom prst="upArrowCallout">
          <a:avLst/>
        </a:prstGeom>
        <a:solidFill>
          <a:schemeClr val="accent3">
            <a:shade val="50000"/>
            <a:hueOff val="78251"/>
            <a:satOff val="-5271"/>
            <a:lumOff val="22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Comparative Analysis</a:t>
          </a:r>
        </a:p>
      </dsp:txBody>
      <dsp:txXfrm rot="-10800000">
        <a:off x="0" y="2620356"/>
        <a:ext cx="6172199" cy="464113"/>
      </dsp:txXfrm>
    </dsp:sp>
    <dsp:sp modelId="{70EC91DD-26CE-A24D-8B08-1FFC01A1C842}">
      <dsp:nvSpPr>
        <dsp:cNvPr id="0" name=""/>
        <dsp:cNvSpPr/>
      </dsp:nvSpPr>
      <dsp:spPr>
        <a:xfrm>
          <a:off x="3013" y="3084469"/>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Regional Analysis</a:t>
          </a:r>
        </a:p>
      </dsp:txBody>
      <dsp:txXfrm>
        <a:off x="3013" y="3084469"/>
        <a:ext cx="2055390" cy="395355"/>
      </dsp:txXfrm>
    </dsp:sp>
    <dsp:sp modelId="{BA4396F9-1E9C-5945-95C8-992F5AD96F5A}">
      <dsp:nvSpPr>
        <dsp:cNvPr id="0" name=""/>
        <dsp:cNvSpPr/>
      </dsp:nvSpPr>
      <dsp:spPr>
        <a:xfrm>
          <a:off x="2058404" y="3084469"/>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Comparative Analysis</a:t>
          </a:r>
        </a:p>
      </dsp:txBody>
      <dsp:txXfrm>
        <a:off x="2058404" y="3084469"/>
        <a:ext cx="2055390" cy="395355"/>
      </dsp:txXfrm>
    </dsp:sp>
    <dsp:sp modelId="{49010E0E-FBC0-2D46-85B5-349322FAEE89}">
      <dsp:nvSpPr>
        <dsp:cNvPr id="0" name=""/>
        <dsp:cNvSpPr/>
      </dsp:nvSpPr>
      <dsp:spPr>
        <a:xfrm>
          <a:off x="4113795" y="3084469"/>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Thematic Analysis</a:t>
          </a:r>
        </a:p>
      </dsp:txBody>
      <dsp:txXfrm>
        <a:off x="4113795" y="3084469"/>
        <a:ext cx="2055390" cy="395355"/>
      </dsp:txXfrm>
    </dsp:sp>
    <dsp:sp modelId="{0153E573-9147-DC4B-BF3D-B1FF916DA5A5}">
      <dsp:nvSpPr>
        <dsp:cNvPr id="0" name=""/>
        <dsp:cNvSpPr/>
      </dsp:nvSpPr>
      <dsp:spPr>
        <a:xfrm rot="10800000">
          <a:off x="0" y="1310992"/>
          <a:ext cx="6172199" cy="1322259"/>
        </a:xfrm>
        <a:prstGeom prst="upArrowCallout">
          <a:avLst/>
        </a:prstGeom>
        <a:solidFill>
          <a:schemeClr val="accent3">
            <a:shade val="50000"/>
            <a:hueOff val="156502"/>
            <a:satOff val="-10541"/>
            <a:lumOff val="4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Feature Extraction</a:t>
          </a:r>
        </a:p>
      </dsp:txBody>
      <dsp:txXfrm rot="-10800000">
        <a:off x="0" y="1310992"/>
        <a:ext cx="6172199" cy="464113"/>
      </dsp:txXfrm>
    </dsp:sp>
    <dsp:sp modelId="{B415146E-B9BE-8544-BED9-327255ADBC84}">
      <dsp:nvSpPr>
        <dsp:cNvPr id="0" name=""/>
        <dsp:cNvSpPr/>
      </dsp:nvSpPr>
      <dsp:spPr>
        <a:xfrm>
          <a:off x="3013" y="1775105"/>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TF &amp; TF-IDF</a:t>
          </a:r>
        </a:p>
      </dsp:txBody>
      <dsp:txXfrm>
        <a:off x="3013" y="1775105"/>
        <a:ext cx="2055390" cy="395355"/>
      </dsp:txXfrm>
    </dsp:sp>
    <dsp:sp modelId="{633DC254-6841-C84B-B5DB-476B27EADABB}">
      <dsp:nvSpPr>
        <dsp:cNvPr id="0" name=""/>
        <dsp:cNvSpPr/>
      </dsp:nvSpPr>
      <dsp:spPr>
        <a:xfrm>
          <a:off x="2058404" y="1775105"/>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Bigram co-occurrence</a:t>
          </a:r>
        </a:p>
      </dsp:txBody>
      <dsp:txXfrm>
        <a:off x="2058404" y="1775105"/>
        <a:ext cx="2055390" cy="395355"/>
      </dsp:txXfrm>
    </dsp:sp>
    <dsp:sp modelId="{17C20B27-913F-1044-AD8B-BDC340C3D7C2}">
      <dsp:nvSpPr>
        <dsp:cNvPr id="0" name=""/>
        <dsp:cNvSpPr/>
      </dsp:nvSpPr>
      <dsp:spPr>
        <a:xfrm>
          <a:off x="4113795" y="1775105"/>
          <a:ext cx="2055390"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Theme Dictionary</a:t>
          </a:r>
        </a:p>
      </dsp:txBody>
      <dsp:txXfrm>
        <a:off x="4113795" y="1775105"/>
        <a:ext cx="2055390" cy="395355"/>
      </dsp:txXfrm>
    </dsp:sp>
    <dsp:sp modelId="{FDC90858-FD78-8D46-BFC8-7442B3877697}">
      <dsp:nvSpPr>
        <dsp:cNvPr id="0" name=""/>
        <dsp:cNvSpPr/>
      </dsp:nvSpPr>
      <dsp:spPr>
        <a:xfrm rot="10800000">
          <a:off x="0" y="1628"/>
          <a:ext cx="6172199" cy="1322259"/>
        </a:xfrm>
        <a:prstGeom prst="upArrowCallout">
          <a:avLst/>
        </a:prstGeom>
        <a:solidFill>
          <a:schemeClr val="accent3">
            <a:shade val="50000"/>
            <a:hueOff val="78251"/>
            <a:satOff val="-5271"/>
            <a:lumOff val="22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Data Cleaning</a:t>
          </a:r>
        </a:p>
      </dsp:txBody>
      <dsp:txXfrm rot="-10800000">
        <a:off x="0" y="1628"/>
        <a:ext cx="6172199" cy="464113"/>
      </dsp:txXfrm>
    </dsp:sp>
    <dsp:sp modelId="{610FB59D-2CAA-0F4B-81F3-A346B1B8338B}">
      <dsp:nvSpPr>
        <dsp:cNvPr id="0" name=""/>
        <dsp:cNvSpPr/>
      </dsp:nvSpPr>
      <dsp:spPr>
        <a:xfrm>
          <a:off x="0" y="465741"/>
          <a:ext cx="1543049"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HTML, </a:t>
          </a:r>
          <a:r>
            <a:rPr lang="en-US" sz="1300" kern="1200" dirty="0" err="1">
              <a:solidFill>
                <a:sysClr val="windowText" lastClr="000000"/>
              </a:solidFill>
            </a:rPr>
            <a:t>stopwords</a:t>
          </a:r>
          <a:r>
            <a:rPr lang="en-US" sz="1300" kern="1200" dirty="0">
              <a:solidFill>
                <a:sysClr val="windowText" lastClr="000000"/>
              </a:solidFill>
            </a:rPr>
            <a:t>, punctuation</a:t>
          </a:r>
        </a:p>
      </dsp:txBody>
      <dsp:txXfrm>
        <a:off x="0" y="465741"/>
        <a:ext cx="1543049" cy="395355"/>
      </dsp:txXfrm>
    </dsp:sp>
    <dsp:sp modelId="{8129E8A8-DBEA-E746-AF45-75B22E2C69DA}">
      <dsp:nvSpPr>
        <dsp:cNvPr id="0" name=""/>
        <dsp:cNvSpPr/>
      </dsp:nvSpPr>
      <dsp:spPr>
        <a:xfrm>
          <a:off x="1543050" y="465741"/>
          <a:ext cx="1543049"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Gutenberg metadata</a:t>
          </a:r>
        </a:p>
      </dsp:txBody>
      <dsp:txXfrm>
        <a:off x="1543050" y="465741"/>
        <a:ext cx="1543049" cy="395355"/>
      </dsp:txXfrm>
    </dsp:sp>
    <dsp:sp modelId="{5D8DE297-58D6-9849-9372-5AF3220984FE}">
      <dsp:nvSpPr>
        <dsp:cNvPr id="0" name=""/>
        <dsp:cNvSpPr/>
      </dsp:nvSpPr>
      <dsp:spPr>
        <a:xfrm>
          <a:off x="3086099" y="465741"/>
          <a:ext cx="1543049"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Name Entity Recognition</a:t>
          </a:r>
        </a:p>
      </dsp:txBody>
      <dsp:txXfrm>
        <a:off x="3086099" y="465741"/>
        <a:ext cx="1543049" cy="395355"/>
      </dsp:txXfrm>
    </dsp:sp>
    <dsp:sp modelId="{4E00964B-23B3-4248-A2F3-5343431BBCBF}">
      <dsp:nvSpPr>
        <dsp:cNvPr id="0" name=""/>
        <dsp:cNvSpPr/>
      </dsp:nvSpPr>
      <dsp:spPr>
        <a:xfrm>
          <a:off x="4629149" y="465741"/>
          <a:ext cx="1543049" cy="395355"/>
        </a:xfrm>
        <a:prstGeom prst="rect">
          <a:avLst/>
        </a:prstGeom>
        <a:solidFill>
          <a:schemeClr val="bg1">
            <a:lumMod val="75000"/>
            <a:alpha val="90000"/>
          </a:schemeClr>
        </a:solidFill>
        <a:ln w="12700" cap="flat" cmpd="sng" algn="ctr">
          <a:solidFill>
            <a:schemeClr val="accent3">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Tokenization, Lemmatization</a:t>
          </a:r>
        </a:p>
      </dsp:txBody>
      <dsp:txXfrm>
        <a:off x="4629149" y="465741"/>
        <a:ext cx="1543049" cy="3953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3C105-F8A4-C84D-AF7D-85F88946DF36}">
      <dsp:nvSpPr>
        <dsp:cNvPr id="0" name=""/>
        <dsp:cNvSpPr/>
      </dsp:nvSpPr>
      <dsp:spPr>
        <a:xfrm>
          <a:off x="0" y="0"/>
          <a:ext cx="6151083" cy="1287123"/>
        </a:xfrm>
        <a:prstGeom prst="roundRect">
          <a:avLst>
            <a:gd name="adj" fmla="val 10000"/>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ysClr val="windowText" lastClr="000000"/>
              </a:solidFill>
            </a:rPr>
            <a:t>Censorship is not arbitrary</a:t>
          </a:r>
          <a:endParaRPr lang="en-US" sz="1600" kern="1200" dirty="0">
            <a:solidFill>
              <a:sysClr val="windowText" lastClr="000000"/>
            </a:solidFill>
          </a:endParaRPr>
        </a:p>
        <a:p>
          <a:pPr marL="114300" lvl="1" indent="-114300" algn="l" defTabSz="533400">
            <a:lnSpc>
              <a:spcPct val="90000"/>
            </a:lnSpc>
            <a:spcBef>
              <a:spcPct val="0"/>
            </a:spcBef>
            <a:spcAft>
              <a:spcPct val="15000"/>
            </a:spcAft>
            <a:buChar char="•"/>
          </a:pPr>
          <a:r>
            <a:rPr lang="en-US" sz="1200" kern="1200" dirty="0">
              <a:solidFill>
                <a:sysClr val="windowText" lastClr="000000"/>
              </a:solidFill>
            </a:rPr>
            <a:t>Clear themes emerged through textual analysis of banned books in both municipalities</a:t>
          </a:r>
        </a:p>
        <a:p>
          <a:pPr marL="114300" lvl="1" indent="-114300" algn="l" defTabSz="533400">
            <a:lnSpc>
              <a:spcPct val="90000"/>
            </a:lnSpc>
            <a:spcBef>
              <a:spcPct val="0"/>
            </a:spcBef>
            <a:spcAft>
              <a:spcPct val="15000"/>
            </a:spcAft>
            <a:buChar char="•"/>
          </a:pPr>
          <a:r>
            <a:rPr lang="en-US" sz="1200" kern="1200" dirty="0">
              <a:solidFill>
                <a:sysClr val="windowText" lastClr="000000"/>
              </a:solidFill>
            </a:rPr>
            <a:t>Florida’s bans center on gender and LGBTQ+ content</a:t>
          </a:r>
        </a:p>
        <a:p>
          <a:pPr marL="114300" lvl="1" indent="-114300" algn="l" defTabSz="533400">
            <a:lnSpc>
              <a:spcPct val="90000"/>
            </a:lnSpc>
            <a:spcBef>
              <a:spcPct val="0"/>
            </a:spcBef>
            <a:spcAft>
              <a:spcPct val="15000"/>
            </a:spcAft>
            <a:buChar char="•"/>
          </a:pPr>
          <a:r>
            <a:rPr lang="en-US" sz="1200" kern="1200" dirty="0">
              <a:solidFill>
                <a:sysClr val="windowText" lastClr="000000"/>
              </a:solidFill>
            </a:rPr>
            <a:t>Iowa’s bans center on anti-intellectualism, identity, and history</a:t>
          </a:r>
        </a:p>
      </dsp:txBody>
      <dsp:txXfrm>
        <a:off x="1358928" y="0"/>
        <a:ext cx="4792154" cy="1287123"/>
      </dsp:txXfrm>
    </dsp:sp>
    <dsp:sp modelId="{B1A8AA38-6EAC-BF42-8133-FF7712D81390}">
      <dsp:nvSpPr>
        <dsp:cNvPr id="0" name=""/>
        <dsp:cNvSpPr/>
      </dsp:nvSpPr>
      <dsp:spPr>
        <a:xfrm>
          <a:off x="128712" y="128712"/>
          <a:ext cx="1230216" cy="1029698"/>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6000" b="-16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57D91481-262E-FD4A-8C50-5A433A84A941}">
      <dsp:nvSpPr>
        <dsp:cNvPr id="0" name=""/>
        <dsp:cNvSpPr/>
      </dsp:nvSpPr>
      <dsp:spPr>
        <a:xfrm>
          <a:off x="0" y="1415835"/>
          <a:ext cx="6151083" cy="1287123"/>
        </a:xfrm>
        <a:prstGeom prst="roundRect">
          <a:avLst>
            <a:gd name="adj" fmla="val 10000"/>
          </a:avLst>
        </a:prstGeom>
        <a:gradFill rotWithShape="0">
          <a:gsLst>
            <a:gs pos="0">
              <a:schemeClr val="accent3">
                <a:shade val="50000"/>
                <a:hueOff val="104335"/>
                <a:satOff val="-7027"/>
                <a:lumOff val="30196"/>
                <a:alphaOff val="0"/>
                <a:satMod val="103000"/>
                <a:lumMod val="102000"/>
                <a:tint val="94000"/>
              </a:schemeClr>
            </a:gs>
            <a:gs pos="50000">
              <a:schemeClr val="accent3">
                <a:shade val="50000"/>
                <a:hueOff val="104335"/>
                <a:satOff val="-7027"/>
                <a:lumOff val="30196"/>
                <a:alphaOff val="0"/>
                <a:satMod val="110000"/>
                <a:lumMod val="100000"/>
                <a:shade val="100000"/>
              </a:schemeClr>
            </a:gs>
            <a:gs pos="100000">
              <a:schemeClr val="accent3">
                <a:shade val="50000"/>
                <a:hueOff val="104335"/>
                <a:satOff val="-7027"/>
                <a:lumOff val="301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ysClr val="windowText" lastClr="000000"/>
              </a:solidFill>
            </a:rPr>
            <a:t>Thematic description incongruence</a:t>
          </a:r>
        </a:p>
        <a:p>
          <a:pPr marL="114300" lvl="1" indent="-114300" algn="l" defTabSz="533400">
            <a:lnSpc>
              <a:spcPct val="90000"/>
            </a:lnSpc>
            <a:spcBef>
              <a:spcPct val="0"/>
            </a:spcBef>
            <a:spcAft>
              <a:spcPct val="15000"/>
            </a:spcAft>
            <a:buChar char="•"/>
          </a:pPr>
          <a:r>
            <a:rPr lang="en-US" sz="1200" kern="1200" dirty="0">
              <a:solidFill>
                <a:sysClr val="windowText" lastClr="000000"/>
              </a:solidFill>
            </a:rPr>
            <a:t>Stark differences between published themes and themes deduced from thorough textual analysis are apparent</a:t>
          </a:r>
        </a:p>
        <a:p>
          <a:pPr marL="114300" lvl="1" indent="-114300" algn="l" defTabSz="533400">
            <a:lnSpc>
              <a:spcPct val="90000"/>
            </a:lnSpc>
            <a:spcBef>
              <a:spcPct val="0"/>
            </a:spcBef>
            <a:spcAft>
              <a:spcPct val="15000"/>
            </a:spcAft>
            <a:buChar char="•"/>
          </a:pPr>
          <a:r>
            <a:rPr lang="en-US" sz="1200" kern="1200" dirty="0">
              <a:solidFill>
                <a:sysClr val="windowText" lastClr="000000"/>
              </a:solidFill>
            </a:rPr>
            <a:t>This could be active suppression based on animus to suppress controversial topics or shield books from controversy by using overly broad theme associations</a:t>
          </a:r>
        </a:p>
      </dsp:txBody>
      <dsp:txXfrm>
        <a:off x="1358928" y="1415835"/>
        <a:ext cx="4792154" cy="1287123"/>
      </dsp:txXfrm>
    </dsp:sp>
    <dsp:sp modelId="{683B5F86-6ABD-3B43-8224-6A518DE069A2}">
      <dsp:nvSpPr>
        <dsp:cNvPr id="0" name=""/>
        <dsp:cNvSpPr/>
      </dsp:nvSpPr>
      <dsp:spPr>
        <a:xfrm>
          <a:off x="130274" y="1542694"/>
          <a:ext cx="1230216" cy="1033405"/>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D54E338-B6B0-324B-A07D-3DE1733BB513}">
      <dsp:nvSpPr>
        <dsp:cNvPr id="0" name=""/>
        <dsp:cNvSpPr/>
      </dsp:nvSpPr>
      <dsp:spPr>
        <a:xfrm>
          <a:off x="0" y="2831670"/>
          <a:ext cx="6151083" cy="1287123"/>
        </a:xfrm>
        <a:prstGeom prst="roundRect">
          <a:avLst>
            <a:gd name="adj" fmla="val 10000"/>
          </a:avLst>
        </a:prstGeom>
        <a:gradFill rotWithShape="0">
          <a:gsLst>
            <a:gs pos="0">
              <a:schemeClr val="accent3">
                <a:shade val="50000"/>
                <a:hueOff val="104335"/>
                <a:satOff val="-7027"/>
                <a:lumOff val="30196"/>
                <a:alphaOff val="0"/>
                <a:satMod val="103000"/>
                <a:lumMod val="102000"/>
                <a:tint val="94000"/>
              </a:schemeClr>
            </a:gs>
            <a:gs pos="50000">
              <a:schemeClr val="accent3">
                <a:shade val="50000"/>
                <a:hueOff val="104335"/>
                <a:satOff val="-7027"/>
                <a:lumOff val="30196"/>
                <a:alphaOff val="0"/>
                <a:satMod val="110000"/>
                <a:lumMod val="100000"/>
                <a:shade val="100000"/>
              </a:schemeClr>
            </a:gs>
            <a:gs pos="100000">
              <a:schemeClr val="accent3">
                <a:shade val="50000"/>
                <a:hueOff val="104335"/>
                <a:satOff val="-7027"/>
                <a:lumOff val="301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ysClr val="windowText" lastClr="000000"/>
              </a:solidFill>
            </a:rPr>
            <a:t>Predictive analysis needs further development</a:t>
          </a:r>
          <a:endParaRPr lang="en-US" sz="1600" kern="1200" dirty="0">
            <a:solidFill>
              <a:sysClr val="windowText" lastClr="000000"/>
            </a:solidFill>
          </a:endParaRPr>
        </a:p>
        <a:p>
          <a:pPr marL="114300" lvl="1" indent="-114300" algn="l" defTabSz="533400">
            <a:lnSpc>
              <a:spcPct val="90000"/>
            </a:lnSpc>
            <a:spcBef>
              <a:spcPct val="0"/>
            </a:spcBef>
            <a:spcAft>
              <a:spcPct val="15000"/>
            </a:spcAft>
            <a:buChar char="•"/>
          </a:pPr>
          <a:r>
            <a:rPr lang="en-US" sz="1200" kern="1200" dirty="0">
              <a:solidFill>
                <a:sysClr val="windowText" lastClr="000000"/>
              </a:solidFill>
            </a:rPr>
            <a:t>While clear themes have been identified, there are not strong enough variables to predict much better than random chance</a:t>
          </a:r>
        </a:p>
        <a:p>
          <a:pPr marL="114300" lvl="1" indent="-114300" algn="l" defTabSz="533400">
            <a:lnSpc>
              <a:spcPct val="90000"/>
            </a:lnSpc>
            <a:spcBef>
              <a:spcPct val="0"/>
            </a:spcBef>
            <a:spcAft>
              <a:spcPct val="15000"/>
            </a:spcAft>
            <a:buChar char="•"/>
          </a:pPr>
          <a:r>
            <a:rPr lang="en-US" sz="1200" kern="1200" dirty="0">
              <a:solidFill>
                <a:sysClr val="windowText" lastClr="000000"/>
              </a:solidFill>
            </a:rPr>
            <a:t>This is a limitation of the data used for this study, but will be addressed in future study</a:t>
          </a:r>
        </a:p>
      </dsp:txBody>
      <dsp:txXfrm>
        <a:off x="1358928" y="2831670"/>
        <a:ext cx="4792154" cy="1287123"/>
      </dsp:txXfrm>
    </dsp:sp>
    <dsp:sp modelId="{29EBA4EC-AE13-F944-B354-87B92C219CF6}">
      <dsp:nvSpPr>
        <dsp:cNvPr id="0" name=""/>
        <dsp:cNvSpPr/>
      </dsp:nvSpPr>
      <dsp:spPr>
        <a:xfrm>
          <a:off x="128712" y="2960383"/>
          <a:ext cx="1230216" cy="1029698"/>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93495-800C-9D41-B83E-C85152FD39A8}">
      <dsp:nvSpPr>
        <dsp:cNvPr id="0" name=""/>
        <dsp:cNvSpPr/>
      </dsp:nvSpPr>
      <dsp:spPr>
        <a:xfrm rot="5400000">
          <a:off x="-205793" y="206111"/>
          <a:ext cx="1371956" cy="960369"/>
        </a:xfrm>
        <a:prstGeom prst="chevron">
          <a:avLst/>
        </a:prstGeom>
        <a:solidFill>
          <a:schemeClr val="accent3">
            <a:shade val="50000"/>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Expand</a:t>
          </a:r>
        </a:p>
        <a:p>
          <a:pPr marL="0" lvl="0" indent="0" algn="ctr" defTabSz="533400">
            <a:lnSpc>
              <a:spcPct val="90000"/>
            </a:lnSpc>
            <a:spcBef>
              <a:spcPct val="0"/>
            </a:spcBef>
            <a:spcAft>
              <a:spcPct val="35000"/>
            </a:spcAft>
            <a:buNone/>
          </a:pPr>
          <a:r>
            <a:rPr lang="en-US" sz="1200" b="1" kern="1200" dirty="0"/>
            <a:t>Data Types</a:t>
          </a:r>
          <a:endParaRPr lang="en-US" sz="1200" kern="1200" dirty="0"/>
        </a:p>
      </dsp:txBody>
      <dsp:txXfrm rot="-5400000">
        <a:off x="1" y="480503"/>
        <a:ext cx="960369" cy="411587"/>
      </dsp:txXfrm>
    </dsp:sp>
    <dsp:sp modelId="{A7218BBB-9CDA-1848-8CC5-88302C252C7C}">
      <dsp:nvSpPr>
        <dsp:cNvPr id="0" name=""/>
        <dsp:cNvSpPr/>
      </dsp:nvSpPr>
      <dsp:spPr>
        <a:xfrm rot="5400000">
          <a:off x="3008481" y="-2047794"/>
          <a:ext cx="891771" cy="4987995"/>
        </a:xfrm>
        <a:prstGeom prst="round2SameRect">
          <a:avLst/>
        </a:prstGeom>
        <a:solidFill>
          <a:schemeClr val="bg1">
            <a:lumMod val="75000"/>
            <a:alpha val="9000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b="0" i="1" kern="1200" dirty="0"/>
            <a:t>Add more regional and political dimensions</a:t>
          </a:r>
        </a:p>
        <a:p>
          <a:pPr marL="114300" lvl="1" indent="-114300" algn="l" defTabSz="577850">
            <a:lnSpc>
              <a:spcPct val="90000"/>
            </a:lnSpc>
            <a:spcBef>
              <a:spcPct val="0"/>
            </a:spcBef>
            <a:spcAft>
              <a:spcPct val="15000"/>
            </a:spcAft>
            <a:buChar char="•"/>
          </a:pPr>
          <a:r>
            <a:rPr lang="en-US" sz="1300" b="0" kern="1200" dirty="0"/>
            <a:t>Collect data on voting behavior, regional education policies, and political sentiments</a:t>
          </a:r>
        </a:p>
      </dsp:txBody>
      <dsp:txXfrm rot="-5400000">
        <a:off x="960370" y="43850"/>
        <a:ext cx="4944462" cy="804705"/>
      </dsp:txXfrm>
    </dsp:sp>
    <dsp:sp modelId="{4A738DE1-9B35-7D46-805C-BC2B052E902D}">
      <dsp:nvSpPr>
        <dsp:cNvPr id="0" name=""/>
        <dsp:cNvSpPr/>
      </dsp:nvSpPr>
      <dsp:spPr>
        <a:xfrm rot="5400000">
          <a:off x="-205793" y="1380587"/>
          <a:ext cx="1371956" cy="960369"/>
        </a:xfrm>
        <a:prstGeom prst="chevron">
          <a:avLst/>
        </a:prstGeom>
        <a:solidFill>
          <a:schemeClr val="accent3">
            <a:shade val="50000"/>
            <a:hueOff val="104335"/>
            <a:satOff val="-7027"/>
            <a:lumOff val="30196"/>
            <a:alphaOff val="0"/>
          </a:schemeClr>
        </a:solidFill>
        <a:ln w="12700" cap="flat" cmpd="sng" algn="ctr">
          <a:solidFill>
            <a:schemeClr val="accent3">
              <a:shade val="50000"/>
              <a:hueOff val="104335"/>
              <a:satOff val="-7027"/>
              <a:lumOff val="30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Collect Text</a:t>
          </a:r>
          <a:br>
            <a:rPr lang="en-US" sz="1200" b="1" kern="1200" dirty="0"/>
          </a:br>
          <a:r>
            <a:rPr lang="en-US" sz="1200" b="1" kern="1200" dirty="0"/>
            <a:t>Data</a:t>
          </a:r>
          <a:endParaRPr lang="en-US" sz="1200" kern="1200" dirty="0"/>
        </a:p>
      </dsp:txBody>
      <dsp:txXfrm rot="-5400000">
        <a:off x="1" y="1654979"/>
        <a:ext cx="960369" cy="411587"/>
      </dsp:txXfrm>
    </dsp:sp>
    <dsp:sp modelId="{3701D33D-94BB-2644-833C-377F3821833F}">
      <dsp:nvSpPr>
        <dsp:cNvPr id="0" name=""/>
        <dsp:cNvSpPr/>
      </dsp:nvSpPr>
      <dsp:spPr>
        <a:xfrm rot="5400000">
          <a:off x="3008481" y="-873317"/>
          <a:ext cx="891771" cy="4987995"/>
        </a:xfrm>
        <a:prstGeom prst="round2SameRect">
          <a:avLst/>
        </a:prstGeom>
        <a:solidFill>
          <a:schemeClr val="bg1">
            <a:lumMod val="75000"/>
            <a:alpha val="90000"/>
          </a:schemeClr>
        </a:solidFill>
        <a:ln w="12700" cap="flat" cmpd="sng" algn="ctr">
          <a:solidFill>
            <a:schemeClr val="accent3">
              <a:shade val="50000"/>
              <a:hueOff val="104335"/>
              <a:satOff val="-7027"/>
              <a:lumOff val="30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b="0" i="1" kern="1200" dirty="0"/>
            <a:t>Add more textual sources</a:t>
          </a:r>
        </a:p>
        <a:p>
          <a:pPr marL="114300" lvl="1" indent="-114300" algn="l" defTabSz="577850">
            <a:lnSpc>
              <a:spcPct val="90000"/>
            </a:lnSpc>
            <a:spcBef>
              <a:spcPct val="0"/>
            </a:spcBef>
            <a:spcAft>
              <a:spcPct val="15000"/>
            </a:spcAft>
            <a:buChar char="•"/>
          </a:pPr>
          <a:r>
            <a:rPr lang="en-US" sz="1300" b="0" kern="1200" dirty="0"/>
            <a:t>Expand corpora by requesting access to texts through legal means</a:t>
          </a:r>
        </a:p>
        <a:p>
          <a:pPr marL="114300" lvl="1" indent="-114300" algn="l" defTabSz="577850">
            <a:lnSpc>
              <a:spcPct val="90000"/>
            </a:lnSpc>
            <a:spcBef>
              <a:spcPct val="0"/>
            </a:spcBef>
            <a:spcAft>
              <a:spcPct val="15000"/>
            </a:spcAft>
            <a:buChar char="•"/>
          </a:pPr>
          <a:r>
            <a:rPr lang="en-US" sz="1300" b="0" kern="1200" dirty="0"/>
            <a:t>Expand thematic study to include other issues – bodily autonomy, disabilities, immigration, economic justice</a:t>
          </a:r>
        </a:p>
      </dsp:txBody>
      <dsp:txXfrm rot="-5400000">
        <a:off x="960370" y="1218327"/>
        <a:ext cx="4944462" cy="804705"/>
      </dsp:txXfrm>
    </dsp:sp>
    <dsp:sp modelId="{171F8E02-DF17-0747-840D-D1AC0F7B3A25}">
      <dsp:nvSpPr>
        <dsp:cNvPr id="0" name=""/>
        <dsp:cNvSpPr/>
      </dsp:nvSpPr>
      <dsp:spPr>
        <a:xfrm rot="5400000">
          <a:off x="-205793" y="2555064"/>
          <a:ext cx="1371956" cy="960369"/>
        </a:xfrm>
        <a:prstGeom prst="chevron">
          <a:avLst/>
        </a:prstGeom>
        <a:solidFill>
          <a:schemeClr val="accent3">
            <a:shade val="50000"/>
            <a:hueOff val="104335"/>
            <a:satOff val="-7027"/>
            <a:lumOff val="30196"/>
            <a:alphaOff val="0"/>
          </a:schemeClr>
        </a:solidFill>
        <a:ln w="12700" cap="flat" cmpd="sng" algn="ctr">
          <a:solidFill>
            <a:schemeClr val="accent3">
              <a:shade val="50000"/>
              <a:hueOff val="104335"/>
              <a:satOff val="-7027"/>
              <a:lumOff val="30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Model Development</a:t>
          </a:r>
          <a:endParaRPr lang="en-US" sz="1200" kern="1200" dirty="0"/>
        </a:p>
      </dsp:txBody>
      <dsp:txXfrm rot="-5400000">
        <a:off x="1" y="2829456"/>
        <a:ext cx="960369" cy="411587"/>
      </dsp:txXfrm>
    </dsp:sp>
    <dsp:sp modelId="{5A4A97E8-FB46-064B-B216-74B924105F84}">
      <dsp:nvSpPr>
        <dsp:cNvPr id="0" name=""/>
        <dsp:cNvSpPr/>
      </dsp:nvSpPr>
      <dsp:spPr>
        <a:xfrm rot="5400000">
          <a:off x="3008481" y="301158"/>
          <a:ext cx="891771" cy="4987995"/>
        </a:xfrm>
        <a:prstGeom prst="round2SameRect">
          <a:avLst/>
        </a:prstGeom>
        <a:solidFill>
          <a:schemeClr val="bg1">
            <a:lumMod val="75000"/>
            <a:alpha val="90000"/>
          </a:schemeClr>
        </a:solidFill>
        <a:ln w="12700" cap="flat" cmpd="sng" algn="ctr">
          <a:solidFill>
            <a:schemeClr val="accent3">
              <a:shade val="50000"/>
              <a:hueOff val="104335"/>
              <a:satOff val="-7027"/>
              <a:lumOff val="30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b="0" i="1" kern="1200" dirty="0"/>
            <a:t>Model expansion</a:t>
          </a:r>
        </a:p>
        <a:p>
          <a:pPr marL="114300" lvl="1" indent="-114300" algn="l" defTabSz="577850">
            <a:lnSpc>
              <a:spcPct val="90000"/>
            </a:lnSpc>
            <a:spcBef>
              <a:spcPct val="0"/>
            </a:spcBef>
            <a:spcAft>
              <a:spcPct val="15000"/>
            </a:spcAft>
            <a:buChar char="•"/>
          </a:pPr>
          <a:r>
            <a:rPr lang="en-US" sz="1300" b="0" kern="1200" dirty="0"/>
            <a:t>Begin semi- and self-supervised model training on larger corpora with human in the loop guardrails</a:t>
          </a:r>
        </a:p>
      </dsp:txBody>
      <dsp:txXfrm rot="-5400000">
        <a:off x="960370" y="2392803"/>
        <a:ext cx="4944462" cy="804705"/>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1A604-BCDE-E94B-B05D-5F5EC83CB8DB}" type="datetimeFigureOut">
              <a:rPr lang="en-US" smtClean="0"/>
              <a:t>4/22/25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2E46B-D1D3-E44B-B9D8-55157C69C67C}" type="slidenum">
              <a:rPr lang="en-US" smtClean="0"/>
              <a:t>‹#›</a:t>
            </a:fld>
            <a:endParaRPr lang="en-US"/>
          </a:p>
        </p:txBody>
      </p:sp>
    </p:spTree>
    <p:extLst>
      <p:ext uri="{BB962C8B-B14F-4D97-AF65-F5344CB8AC3E}">
        <p14:creationId xmlns:p14="http://schemas.microsoft.com/office/powerpoint/2010/main" val="2513196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a:t>
            </a:fld>
            <a:endParaRPr lang="en-US"/>
          </a:p>
        </p:txBody>
      </p:sp>
    </p:spTree>
    <p:extLst>
      <p:ext uri="{BB962C8B-B14F-4D97-AF65-F5344CB8AC3E}">
        <p14:creationId xmlns:p14="http://schemas.microsoft.com/office/powerpoint/2010/main" val="457726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BA0E-209E-281D-1D6D-057630DFD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409AD-FF5D-86B7-0A09-113E5EBA3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FE123-2705-11B0-0594-11C4492B57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876E61-DFAB-DB64-B9F3-29E58FFDC072}"/>
              </a:ext>
            </a:extLst>
          </p:cNvPr>
          <p:cNvSpPr>
            <a:spLocks noGrp="1"/>
          </p:cNvSpPr>
          <p:nvPr>
            <p:ph type="sldNum" sz="quarter" idx="5"/>
          </p:nvPr>
        </p:nvSpPr>
        <p:spPr/>
        <p:txBody>
          <a:bodyPr/>
          <a:lstStyle/>
          <a:p>
            <a:fld id="{2E0D6772-40EA-1645-B415-F5CEAEBC98D0}" type="slidenum">
              <a:rPr lang="en-US" smtClean="0"/>
              <a:t>12</a:t>
            </a:fld>
            <a:endParaRPr lang="en-US"/>
          </a:p>
        </p:txBody>
      </p:sp>
    </p:spTree>
    <p:extLst>
      <p:ext uri="{BB962C8B-B14F-4D97-AF65-F5344CB8AC3E}">
        <p14:creationId xmlns:p14="http://schemas.microsoft.com/office/powerpoint/2010/main" val="67257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13</a:t>
            </a:fld>
            <a:endParaRPr lang="en-US"/>
          </a:p>
        </p:txBody>
      </p:sp>
    </p:spTree>
    <p:extLst>
      <p:ext uri="{BB962C8B-B14F-4D97-AF65-F5344CB8AC3E}">
        <p14:creationId xmlns:p14="http://schemas.microsoft.com/office/powerpoint/2010/main" val="428518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D7DF1-0513-72F2-C378-EA962B604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0FC1D-51E0-07E2-F0BA-97E4DF081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C7392-DEC3-F4BF-0397-85A7436AFA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9F2217-0C3A-24B8-A054-4AA28BAF4CF2}"/>
              </a:ext>
            </a:extLst>
          </p:cNvPr>
          <p:cNvSpPr>
            <a:spLocks noGrp="1"/>
          </p:cNvSpPr>
          <p:nvPr>
            <p:ph type="sldNum" sz="quarter" idx="5"/>
          </p:nvPr>
        </p:nvSpPr>
        <p:spPr/>
        <p:txBody>
          <a:bodyPr/>
          <a:lstStyle/>
          <a:p>
            <a:fld id="{2E0D6772-40EA-1645-B415-F5CEAEBC98D0}" type="slidenum">
              <a:rPr lang="en-US" smtClean="0"/>
              <a:t>14</a:t>
            </a:fld>
            <a:endParaRPr lang="en-US"/>
          </a:p>
        </p:txBody>
      </p:sp>
    </p:spTree>
    <p:extLst>
      <p:ext uri="{BB962C8B-B14F-4D97-AF65-F5344CB8AC3E}">
        <p14:creationId xmlns:p14="http://schemas.microsoft.com/office/powerpoint/2010/main" val="2789855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C9ED2-5FE1-EA35-1BCA-CA1D0368BD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B4755-0482-63A3-A687-F760AF35E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79C16-DBED-FDB5-66FA-599CED62CC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9CDBB1-B184-9C4F-48E1-C7581D525AF0}"/>
              </a:ext>
            </a:extLst>
          </p:cNvPr>
          <p:cNvSpPr>
            <a:spLocks noGrp="1"/>
          </p:cNvSpPr>
          <p:nvPr>
            <p:ph type="sldNum" sz="quarter" idx="5"/>
          </p:nvPr>
        </p:nvSpPr>
        <p:spPr/>
        <p:txBody>
          <a:bodyPr/>
          <a:lstStyle/>
          <a:p>
            <a:fld id="{2E0D6772-40EA-1645-B415-F5CEAEBC98D0}" type="slidenum">
              <a:rPr lang="en-US" smtClean="0"/>
              <a:t>15</a:t>
            </a:fld>
            <a:endParaRPr lang="en-US"/>
          </a:p>
        </p:txBody>
      </p:sp>
    </p:spTree>
    <p:extLst>
      <p:ext uri="{BB962C8B-B14F-4D97-AF65-F5344CB8AC3E}">
        <p14:creationId xmlns:p14="http://schemas.microsoft.com/office/powerpoint/2010/main" val="1704026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16</a:t>
            </a:fld>
            <a:endParaRPr lang="en-US"/>
          </a:p>
        </p:txBody>
      </p:sp>
    </p:spTree>
    <p:extLst>
      <p:ext uri="{BB962C8B-B14F-4D97-AF65-F5344CB8AC3E}">
        <p14:creationId xmlns:p14="http://schemas.microsoft.com/office/powerpoint/2010/main" val="1674575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2E46B-D1D3-E44B-B9D8-55157C69C67C}" type="slidenum">
              <a:rPr lang="en-US" smtClean="0"/>
              <a:t>17</a:t>
            </a:fld>
            <a:endParaRPr lang="en-US"/>
          </a:p>
        </p:txBody>
      </p:sp>
    </p:spTree>
    <p:extLst>
      <p:ext uri="{BB962C8B-B14F-4D97-AF65-F5344CB8AC3E}">
        <p14:creationId xmlns:p14="http://schemas.microsoft.com/office/powerpoint/2010/main" val="132567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B17C9-1492-6870-FC95-2D329AE32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BCFC1-5A0B-59A9-B3D6-7F5A558D68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F15BD-5DCC-4B81-8B25-10FB5997EF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6BB4AD-AEC7-625F-6EA0-404998F7A4C9}"/>
              </a:ext>
            </a:extLst>
          </p:cNvPr>
          <p:cNvSpPr>
            <a:spLocks noGrp="1"/>
          </p:cNvSpPr>
          <p:nvPr>
            <p:ph type="sldNum" sz="quarter" idx="5"/>
          </p:nvPr>
        </p:nvSpPr>
        <p:spPr/>
        <p:txBody>
          <a:bodyPr/>
          <a:lstStyle/>
          <a:p>
            <a:fld id="{2E0D6772-40EA-1645-B415-F5CEAEBC98D0}" type="slidenum">
              <a:rPr lang="en-US" smtClean="0"/>
              <a:t>18</a:t>
            </a:fld>
            <a:endParaRPr lang="en-US"/>
          </a:p>
        </p:txBody>
      </p:sp>
    </p:spTree>
    <p:extLst>
      <p:ext uri="{BB962C8B-B14F-4D97-AF65-F5344CB8AC3E}">
        <p14:creationId xmlns:p14="http://schemas.microsoft.com/office/powerpoint/2010/main" val="389868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2</a:t>
            </a:fld>
            <a:endParaRPr lang="en-US"/>
          </a:p>
        </p:txBody>
      </p:sp>
    </p:spTree>
    <p:extLst>
      <p:ext uri="{BB962C8B-B14F-4D97-AF65-F5344CB8AC3E}">
        <p14:creationId xmlns:p14="http://schemas.microsoft.com/office/powerpoint/2010/main" val="161733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3</a:t>
            </a:fld>
            <a:endParaRPr lang="en-US"/>
          </a:p>
        </p:txBody>
      </p:sp>
    </p:spTree>
    <p:extLst>
      <p:ext uri="{BB962C8B-B14F-4D97-AF65-F5344CB8AC3E}">
        <p14:creationId xmlns:p14="http://schemas.microsoft.com/office/powerpoint/2010/main" val="235555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4</a:t>
            </a:fld>
            <a:endParaRPr lang="en-US"/>
          </a:p>
        </p:txBody>
      </p:sp>
    </p:spTree>
    <p:extLst>
      <p:ext uri="{BB962C8B-B14F-4D97-AF65-F5344CB8AC3E}">
        <p14:creationId xmlns:p14="http://schemas.microsoft.com/office/powerpoint/2010/main" val="219442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6</a:t>
            </a:fld>
            <a:endParaRPr lang="en-US"/>
          </a:p>
        </p:txBody>
      </p:sp>
    </p:spTree>
    <p:extLst>
      <p:ext uri="{BB962C8B-B14F-4D97-AF65-F5344CB8AC3E}">
        <p14:creationId xmlns:p14="http://schemas.microsoft.com/office/powerpoint/2010/main" val="3961604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buNone/>
            </a:pPr>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7</a:t>
            </a:fld>
            <a:endParaRPr lang="en-US"/>
          </a:p>
        </p:txBody>
      </p:sp>
    </p:spTree>
    <p:extLst>
      <p:ext uri="{BB962C8B-B14F-4D97-AF65-F5344CB8AC3E}">
        <p14:creationId xmlns:p14="http://schemas.microsoft.com/office/powerpoint/2010/main" val="331472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9</a:t>
            </a:fld>
            <a:endParaRPr lang="en-US"/>
          </a:p>
        </p:txBody>
      </p:sp>
    </p:spTree>
    <p:extLst>
      <p:ext uri="{BB962C8B-B14F-4D97-AF65-F5344CB8AC3E}">
        <p14:creationId xmlns:p14="http://schemas.microsoft.com/office/powerpoint/2010/main" val="164420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10</a:t>
            </a:fld>
            <a:endParaRPr lang="en-US"/>
          </a:p>
        </p:txBody>
      </p:sp>
    </p:spTree>
    <p:extLst>
      <p:ext uri="{BB962C8B-B14F-4D97-AF65-F5344CB8AC3E}">
        <p14:creationId xmlns:p14="http://schemas.microsoft.com/office/powerpoint/2010/main" val="2668736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7999-D9FF-A36B-785B-FA80EA8CD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CE6C3-91F2-0FDB-04F1-6818C4E03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DCA768-F64B-BE9F-943B-CC86AF8ADE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5DF484-F3AA-8E68-2BBB-683761261EA0}"/>
              </a:ext>
            </a:extLst>
          </p:cNvPr>
          <p:cNvSpPr>
            <a:spLocks noGrp="1"/>
          </p:cNvSpPr>
          <p:nvPr>
            <p:ph type="sldNum" sz="quarter" idx="5"/>
          </p:nvPr>
        </p:nvSpPr>
        <p:spPr/>
        <p:txBody>
          <a:bodyPr/>
          <a:lstStyle/>
          <a:p>
            <a:fld id="{2E0D6772-40EA-1645-B415-F5CEAEBC98D0}" type="slidenum">
              <a:rPr lang="en-US" smtClean="0"/>
              <a:t>11</a:t>
            </a:fld>
            <a:endParaRPr lang="en-US"/>
          </a:p>
        </p:txBody>
      </p:sp>
    </p:spTree>
    <p:extLst>
      <p:ext uri="{BB962C8B-B14F-4D97-AF65-F5344CB8AC3E}">
        <p14:creationId xmlns:p14="http://schemas.microsoft.com/office/powerpoint/2010/main" val="2066977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4/22/25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11226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4/22/25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4956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4/22/25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4266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4/22/25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4102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4/22/25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2306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4/22/25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19347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4/22/25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86648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4/22/25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0341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4/22/25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3169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4/22/25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59914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4/22/25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10534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4/22/25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580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2.jp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9.jpe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D7BC2-7138-11E4-B3F1-A38B47022E4F}"/>
              </a:ext>
            </a:extLst>
          </p:cNvPr>
          <p:cNvSpPr>
            <a:spLocks noGrp="1"/>
          </p:cNvSpPr>
          <p:nvPr>
            <p:ph type="ctrTitle"/>
          </p:nvPr>
        </p:nvSpPr>
        <p:spPr>
          <a:xfrm>
            <a:off x="703400" y="899025"/>
            <a:ext cx="4917754" cy="3792926"/>
          </a:xfrm>
        </p:spPr>
        <p:txBody>
          <a:bodyPr>
            <a:noAutofit/>
          </a:bodyPr>
          <a:lstStyle/>
          <a:p>
            <a:r>
              <a:rPr lang="en-US" sz="3200" b="1" dirty="0">
                <a:latin typeface="+mn-lt"/>
              </a:rPr>
              <a:t>Censorship and Narrative Control </a:t>
            </a:r>
            <a:br>
              <a:rPr lang="en-US" sz="3200" b="1" dirty="0">
                <a:latin typeface="+mn-lt"/>
              </a:rPr>
            </a:br>
            <a:br>
              <a:rPr lang="en-US" sz="3200" b="1" dirty="0">
                <a:latin typeface="+mn-lt"/>
              </a:rPr>
            </a:br>
            <a:r>
              <a:rPr lang="en-US" sz="2400" b="1" dirty="0">
                <a:latin typeface="+mn-lt"/>
              </a:rPr>
              <a:t>A Textual </a:t>
            </a:r>
            <a:r>
              <a:rPr lang="en-US" sz="2400" b="1">
                <a:latin typeface="+mn-lt"/>
              </a:rPr>
              <a:t>and comparative Analysis </a:t>
            </a:r>
            <a:r>
              <a:rPr lang="en-US" sz="2400" b="1" dirty="0">
                <a:latin typeface="+mn-lt"/>
              </a:rPr>
              <a:t>of Florida’s Banned Books</a:t>
            </a:r>
            <a:endParaRPr lang="en-US" sz="3200" b="1" dirty="0">
              <a:latin typeface="+mn-lt"/>
            </a:endParaRPr>
          </a:p>
        </p:txBody>
      </p:sp>
      <p:sp>
        <p:nvSpPr>
          <p:cNvPr id="3" name="Subtitle 2">
            <a:extLst>
              <a:ext uri="{FF2B5EF4-FFF2-40B4-BE49-F238E27FC236}">
                <a16:creationId xmlns:a16="http://schemas.microsoft.com/office/drawing/2014/main" id="{1233EC2A-CFF0-1678-1EA1-58C5F584130C}"/>
              </a:ext>
            </a:extLst>
          </p:cNvPr>
          <p:cNvSpPr>
            <a:spLocks noGrp="1"/>
          </p:cNvSpPr>
          <p:nvPr>
            <p:ph type="subTitle" idx="1"/>
          </p:nvPr>
        </p:nvSpPr>
        <p:spPr>
          <a:xfrm>
            <a:off x="721688" y="4778479"/>
            <a:ext cx="4435882" cy="1101160"/>
          </a:xfrm>
        </p:spPr>
        <p:txBody>
          <a:bodyPr>
            <a:normAutofit/>
          </a:bodyPr>
          <a:lstStyle/>
          <a:p>
            <a:r>
              <a:rPr lang="en-US" dirty="0"/>
              <a:t>Grace O’Malley</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B/W composition with three books made in studio.">
            <a:extLst>
              <a:ext uri="{FF2B5EF4-FFF2-40B4-BE49-F238E27FC236}">
                <a16:creationId xmlns:a16="http://schemas.microsoft.com/office/drawing/2014/main" id="{50A4C3F5-F938-4197-BC20-7DCE59CC3B9F}"/>
              </a:ext>
            </a:extLst>
          </p:cNvPr>
          <p:cNvPicPr>
            <a:picLocks noChangeAspect="1"/>
          </p:cNvPicPr>
          <p:nvPr/>
        </p:nvPicPr>
        <p:blipFill>
          <a:blip r:embed="rId3"/>
          <a:srcRect l="30162" r="15311" b="-1"/>
          <a:stretch/>
        </p:blipFill>
        <p:spPr>
          <a:xfrm>
            <a:off x="6217920" y="723901"/>
            <a:ext cx="5244454" cy="5410200"/>
          </a:xfrm>
          <a:prstGeom prst="rect">
            <a:avLst/>
          </a:prstGeom>
        </p:spPr>
      </p:pic>
    </p:spTree>
    <p:extLst>
      <p:ext uri="{BB962C8B-B14F-4D97-AF65-F5344CB8AC3E}">
        <p14:creationId xmlns:p14="http://schemas.microsoft.com/office/powerpoint/2010/main" val="36328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619FC-13E1-4D97-2C21-80952D8503A7}"/>
              </a:ext>
            </a:extLst>
          </p:cNvPr>
          <p:cNvSpPr>
            <a:spLocks noGrp="1"/>
          </p:cNvSpPr>
          <p:nvPr>
            <p:ph type="title"/>
          </p:nvPr>
        </p:nvSpPr>
        <p:spPr>
          <a:xfrm>
            <a:off x="704088" y="927100"/>
            <a:ext cx="5252212" cy="1317523"/>
          </a:xfrm>
        </p:spPr>
        <p:txBody>
          <a:bodyPr anchor="t">
            <a:normAutofit/>
          </a:bodyPr>
          <a:lstStyle/>
          <a:p>
            <a:r>
              <a:rPr lang="en-US" dirty="0">
                <a:latin typeface="+mn-lt"/>
              </a:rPr>
              <a:t>Term frequency: Florida vs. Iowa</a:t>
            </a:r>
          </a:p>
        </p:txBody>
      </p:sp>
      <p:sp>
        <p:nvSpPr>
          <p:cNvPr id="3" name="Text Placeholder 2">
            <a:extLst>
              <a:ext uri="{FF2B5EF4-FFF2-40B4-BE49-F238E27FC236}">
                <a16:creationId xmlns:a16="http://schemas.microsoft.com/office/drawing/2014/main" id="{A25A811A-324A-4D53-D849-1EAC381F0532}"/>
              </a:ext>
            </a:extLst>
          </p:cNvPr>
          <p:cNvSpPr>
            <a:spLocks noGrp="1"/>
          </p:cNvSpPr>
          <p:nvPr>
            <p:ph type="body" sz="half" idx="2"/>
          </p:nvPr>
        </p:nvSpPr>
        <p:spPr>
          <a:xfrm>
            <a:off x="704088" y="2244623"/>
            <a:ext cx="4103431" cy="3624365"/>
          </a:xfrm>
        </p:spPr>
        <p:txBody>
          <a:bodyPr>
            <a:normAutofit fontScale="85000" lnSpcReduction="20000"/>
          </a:bodyPr>
          <a:lstStyle/>
          <a:p>
            <a:r>
              <a:rPr lang="en-US" sz="2000" b="1" dirty="0"/>
              <a:t>Florida</a:t>
            </a:r>
            <a:endParaRPr lang="en-US" b="1" dirty="0"/>
          </a:p>
          <a:p>
            <a:pPr marL="285750" indent="-285750">
              <a:buFont typeface="Arial" panose="020B0604020202020204" pitchFamily="34" charset="0"/>
              <a:buChar char="•"/>
            </a:pPr>
            <a:r>
              <a:rPr lang="en-US" dirty="0"/>
              <a:t>Emotional focus</a:t>
            </a:r>
          </a:p>
          <a:p>
            <a:pPr marL="285750" indent="-285750">
              <a:buFont typeface="Arial" panose="020B0604020202020204" pitchFamily="34" charset="0"/>
              <a:buChar char="•"/>
            </a:pPr>
            <a:r>
              <a:rPr lang="en-US" dirty="0"/>
              <a:t>High frequency words that indicate emotions like (eyes, told, heart)</a:t>
            </a:r>
          </a:p>
          <a:p>
            <a:r>
              <a:rPr lang="en-US" sz="2000" b="1" dirty="0"/>
              <a:t>Iowa</a:t>
            </a:r>
            <a:endParaRPr lang="en-US" b="1" dirty="0"/>
          </a:p>
          <a:p>
            <a:pPr marL="285750" indent="-285750">
              <a:buFont typeface="Arial" panose="020B0604020202020204" pitchFamily="34" charset="0"/>
              <a:buChar char="•"/>
            </a:pPr>
            <a:r>
              <a:rPr lang="en-US" dirty="0"/>
              <a:t>Historical / technical focus</a:t>
            </a:r>
          </a:p>
          <a:p>
            <a:pPr marL="285750" indent="-285750">
              <a:buFont typeface="Arial" panose="020B0604020202020204" pitchFamily="34" charset="0"/>
              <a:buChar char="•"/>
            </a:pPr>
            <a:r>
              <a:rPr lang="en-US" dirty="0"/>
              <a:t>Technical specific terms (platoon, engraved, </a:t>
            </a:r>
            <a:r>
              <a:rPr lang="en-US" dirty="0" err="1"/>
              <a:t>enamelled</a:t>
            </a:r>
            <a:r>
              <a:rPr lang="en-US" dirty="0"/>
              <a:t>)</a:t>
            </a:r>
          </a:p>
          <a:p>
            <a:r>
              <a:rPr lang="en-US" sz="2000" b="1" dirty="0"/>
              <a:t>Conclusion</a:t>
            </a:r>
            <a:endParaRPr lang="en-US" b="1" dirty="0"/>
          </a:p>
          <a:p>
            <a:r>
              <a:rPr lang="en-US" dirty="0"/>
              <a:t>This suggests differences in underlying ban themes where emotional or affective theme bans dominate in Florida and technical or epistemic theme bans are prevalent in Iowa</a:t>
            </a:r>
          </a:p>
        </p:txBody>
      </p:sp>
      <p:pic>
        <p:nvPicPr>
          <p:cNvPr id="6" name="Picture 5" descr="A screenshot of a graph&#10;&#10;AI-generated content may be incorrect.">
            <a:extLst>
              <a:ext uri="{FF2B5EF4-FFF2-40B4-BE49-F238E27FC236}">
                <a16:creationId xmlns:a16="http://schemas.microsoft.com/office/drawing/2014/main" id="{6AD6A06B-43FD-FE91-00AA-4117C8ED27A1}"/>
              </a:ext>
            </a:extLst>
          </p:cNvPr>
          <p:cNvPicPr>
            <a:picLocks noChangeAspect="1"/>
          </p:cNvPicPr>
          <p:nvPr/>
        </p:nvPicPr>
        <p:blipFill>
          <a:blip r:embed="rId3"/>
          <a:stretch>
            <a:fillRect/>
          </a:stretch>
        </p:blipFill>
        <p:spPr>
          <a:xfrm>
            <a:off x="6356366" y="3319272"/>
            <a:ext cx="5835634" cy="3538728"/>
          </a:xfrm>
          <a:prstGeom prst="rect">
            <a:avLst/>
          </a:prstGeom>
        </p:spPr>
      </p:pic>
      <p:pic>
        <p:nvPicPr>
          <p:cNvPr id="8" name="Picture 7" descr="A screenshot of a graph&#10;&#10;AI-generated content may be incorrect.">
            <a:extLst>
              <a:ext uri="{FF2B5EF4-FFF2-40B4-BE49-F238E27FC236}">
                <a16:creationId xmlns:a16="http://schemas.microsoft.com/office/drawing/2014/main" id="{16AD3B90-360E-5E2F-A162-92F5CEF608AD}"/>
              </a:ext>
            </a:extLst>
          </p:cNvPr>
          <p:cNvPicPr>
            <a:picLocks noChangeAspect="1"/>
          </p:cNvPicPr>
          <p:nvPr/>
        </p:nvPicPr>
        <p:blipFill>
          <a:blip r:embed="rId4"/>
          <a:stretch>
            <a:fillRect/>
          </a:stretch>
        </p:blipFill>
        <p:spPr>
          <a:xfrm>
            <a:off x="6350339" y="12700"/>
            <a:ext cx="5841661" cy="3542383"/>
          </a:xfrm>
          <a:prstGeom prst="rect">
            <a:avLst/>
          </a:prstGeom>
        </p:spPr>
      </p:pic>
      <p:sp>
        <p:nvSpPr>
          <p:cNvPr id="17" name="TextBox 16">
            <a:extLst>
              <a:ext uri="{FF2B5EF4-FFF2-40B4-BE49-F238E27FC236}">
                <a16:creationId xmlns:a16="http://schemas.microsoft.com/office/drawing/2014/main" id="{FEED4BD8-37D2-280E-DDA9-BD896B1E1338}"/>
              </a:ext>
            </a:extLst>
          </p:cNvPr>
          <p:cNvSpPr txBox="1"/>
          <p:nvPr/>
        </p:nvSpPr>
        <p:spPr>
          <a:xfrm>
            <a:off x="2095597" y="6611779"/>
            <a:ext cx="4267442" cy="246221"/>
          </a:xfrm>
          <a:prstGeom prst="rect">
            <a:avLst/>
          </a:prstGeom>
          <a:noFill/>
        </p:spPr>
        <p:txBody>
          <a:bodyPr wrap="square" rtlCol="0">
            <a:spAutoFit/>
          </a:bodyPr>
          <a:lstStyle/>
          <a:p>
            <a:pPr algn="ctr"/>
            <a:r>
              <a:rPr lang="en-US" sz="1000" dirty="0"/>
              <a:t>Fig. 5 &amp; 6 – Florida (top) and Iowa (bottom) Term Frequency Heatmaps</a:t>
            </a:r>
          </a:p>
        </p:txBody>
      </p:sp>
    </p:spTree>
    <p:extLst>
      <p:ext uri="{BB962C8B-B14F-4D97-AF65-F5344CB8AC3E}">
        <p14:creationId xmlns:p14="http://schemas.microsoft.com/office/powerpoint/2010/main" val="39866558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E9E6D-7235-3689-32F6-A5F109A5FA38}"/>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35B8DAE-1849-7A6B-10AD-D28A95C256EA}"/>
              </a:ext>
            </a:extLst>
          </p:cNvPr>
          <p:cNvSpPr>
            <a:spLocks noGrp="1"/>
          </p:cNvSpPr>
          <p:nvPr>
            <p:ph type="body"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088" y="2209799"/>
            <a:ext cx="5650252" cy="4015516"/>
          </a:xfrm>
        </p:spPr>
        <p:txBody>
          <a:bodyPr>
            <a:normAutofit/>
          </a:bodyPr>
          <a:lstStyle/>
          <a:p>
            <a:pPr marL="0" indent="0">
              <a:spcBef>
                <a:spcPts val="2500"/>
              </a:spcBef>
              <a:buNone/>
            </a:pPr>
            <a:r>
              <a:rPr lang="en-US" sz="1700" b="1" dirty="0"/>
              <a:t>Florida</a:t>
            </a:r>
          </a:p>
          <a:p>
            <a:pPr marL="285750" indent="-285750">
              <a:spcBef>
                <a:spcPts val="500"/>
              </a:spcBef>
              <a:buFont typeface="Arial" panose="020B0604020202020204" pitchFamily="34" charset="0"/>
              <a:buChar char="•"/>
            </a:pPr>
            <a:r>
              <a:rPr lang="en-US" sz="1400" dirty="0"/>
              <a:t>Identity, family, and conflict markers</a:t>
            </a:r>
          </a:p>
          <a:p>
            <a:pPr marL="285750" indent="-285750">
              <a:spcBef>
                <a:spcPts val="500"/>
              </a:spcBef>
              <a:buFont typeface="Arial" panose="020B0604020202020204" pitchFamily="34" charset="0"/>
              <a:buChar char="•"/>
            </a:pPr>
            <a:r>
              <a:rPr lang="en-US" sz="1400" dirty="0"/>
              <a:t>Reaction, brigands, mom, dad, crazy, license</a:t>
            </a:r>
          </a:p>
          <a:p>
            <a:pPr marL="0" indent="0">
              <a:spcBef>
                <a:spcPts val="2500"/>
              </a:spcBef>
              <a:buNone/>
            </a:pPr>
            <a:r>
              <a:rPr lang="en-US" sz="1700" b="1" dirty="0"/>
              <a:t>Iowa</a:t>
            </a:r>
          </a:p>
          <a:p>
            <a:pPr marL="285750" indent="-285750">
              <a:spcBef>
                <a:spcPts val="500"/>
              </a:spcBef>
              <a:buFont typeface="Arial" panose="020B0604020202020204" pitchFamily="34" charset="0"/>
              <a:buChar char="•"/>
            </a:pPr>
            <a:r>
              <a:rPr lang="en-US" sz="1400" dirty="0"/>
              <a:t>Historically / technically specific markers</a:t>
            </a:r>
          </a:p>
          <a:p>
            <a:pPr marL="285750" indent="-285750">
              <a:spcBef>
                <a:spcPts val="500"/>
              </a:spcBef>
              <a:buFont typeface="Arial" panose="020B0604020202020204" pitchFamily="34" charset="0"/>
              <a:buChar char="•"/>
            </a:pPr>
            <a:r>
              <a:rPr lang="en-US" sz="1400" dirty="0"/>
              <a:t>Hyaluronic, seventeenth, eighteenth, engraved, parry</a:t>
            </a:r>
          </a:p>
          <a:p>
            <a:pPr marL="0" indent="0">
              <a:spcBef>
                <a:spcPts val="2500"/>
              </a:spcBef>
              <a:buNone/>
            </a:pPr>
            <a:r>
              <a:rPr lang="en-US" sz="1700" b="1" dirty="0"/>
              <a:t>Conclusion</a:t>
            </a:r>
          </a:p>
          <a:p>
            <a:pPr>
              <a:spcBef>
                <a:spcPts val="500"/>
              </a:spcBef>
            </a:pPr>
            <a:r>
              <a:rPr lang="en-US" sz="1400" dirty="0"/>
              <a:t>TF-IDF supports the previously identified thematic differences that are materializing. Florida shows a propensity to ban books that have words that center on identity, family, and conflict, while Iowa bans seem to be aimed at more technical or historical texts.</a:t>
            </a:r>
          </a:p>
        </p:txBody>
      </p:sp>
      <p:sp>
        <p:nvSpPr>
          <p:cNvPr id="19" name="Title 1">
            <a:extLst>
              <a:ext uri="{FF2B5EF4-FFF2-40B4-BE49-F238E27FC236}">
                <a16:creationId xmlns:a16="http://schemas.microsoft.com/office/drawing/2014/main" id="{7C3E5DD4-7A06-84B2-34E9-0B248A7A84E3}"/>
              </a:ext>
            </a:extLst>
          </p:cNvPr>
          <p:cNvSpPr txBox="1">
            <a:spLocks/>
          </p:cNvSpPr>
          <p:nvPr/>
        </p:nvSpPr>
        <p:spPr>
          <a:xfrm>
            <a:off x="704087" y="929146"/>
            <a:ext cx="5646253" cy="134415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200" kern="1200" cap="all" spc="30" baseline="0">
                <a:solidFill>
                  <a:schemeClr val="tx1"/>
                </a:solidFill>
                <a:latin typeface="+mj-lt"/>
                <a:ea typeface="+mj-ea"/>
                <a:cs typeface="+mj-cs"/>
              </a:defRPr>
            </a:lvl1pPr>
          </a:lstStyle>
          <a:p>
            <a:r>
              <a:rPr lang="en-US" dirty="0">
                <a:latin typeface="+mn-lt"/>
              </a:rPr>
              <a:t>TF-IDF: High signal words</a:t>
            </a:r>
          </a:p>
        </p:txBody>
      </p:sp>
      <p:pic>
        <p:nvPicPr>
          <p:cNvPr id="6" name="Picture 5">
            <a:extLst>
              <a:ext uri="{FF2B5EF4-FFF2-40B4-BE49-F238E27FC236}">
                <a16:creationId xmlns:a16="http://schemas.microsoft.com/office/drawing/2014/main" id="{40185C38-AE1E-6459-3595-528A8D23F24B}"/>
              </a:ext>
            </a:extLst>
          </p:cNvPr>
          <p:cNvPicPr>
            <a:picLocks/>
          </p:cNvPicPr>
          <p:nvPr/>
        </p:nvPicPr>
        <p:blipFill>
          <a:blip r:embed="rId3"/>
          <a:srcRect/>
          <a:stretch/>
        </p:blipFill>
        <p:spPr>
          <a:xfrm>
            <a:off x="6356366" y="3319272"/>
            <a:ext cx="5843016" cy="3538728"/>
          </a:xfrm>
          <a:prstGeom prst="rect">
            <a:avLst/>
          </a:prstGeom>
        </p:spPr>
      </p:pic>
      <p:pic>
        <p:nvPicPr>
          <p:cNvPr id="5" name="Picture 4">
            <a:extLst>
              <a:ext uri="{FF2B5EF4-FFF2-40B4-BE49-F238E27FC236}">
                <a16:creationId xmlns:a16="http://schemas.microsoft.com/office/drawing/2014/main" id="{4230FB29-FC09-DA58-0FB3-930FCE61DA35}"/>
              </a:ext>
            </a:extLst>
          </p:cNvPr>
          <p:cNvPicPr>
            <a:picLocks noChangeAspect="1"/>
          </p:cNvPicPr>
          <p:nvPr/>
        </p:nvPicPr>
        <p:blipFill>
          <a:blip r:embed="rId4"/>
          <a:srcRect/>
          <a:stretch/>
        </p:blipFill>
        <p:spPr>
          <a:xfrm>
            <a:off x="6350340" y="0"/>
            <a:ext cx="5841660" cy="3542383"/>
          </a:xfrm>
          <a:prstGeom prst="rect">
            <a:avLst/>
          </a:prstGeom>
        </p:spPr>
      </p:pic>
      <p:sp>
        <p:nvSpPr>
          <p:cNvPr id="7" name="TextBox 6">
            <a:extLst>
              <a:ext uri="{FF2B5EF4-FFF2-40B4-BE49-F238E27FC236}">
                <a16:creationId xmlns:a16="http://schemas.microsoft.com/office/drawing/2014/main" id="{628E953F-9E5B-8271-F414-443C8F6BC86E}"/>
              </a:ext>
            </a:extLst>
          </p:cNvPr>
          <p:cNvSpPr txBox="1"/>
          <p:nvPr/>
        </p:nvSpPr>
        <p:spPr>
          <a:xfrm>
            <a:off x="2085911" y="6611779"/>
            <a:ext cx="4267442" cy="246221"/>
          </a:xfrm>
          <a:prstGeom prst="rect">
            <a:avLst/>
          </a:prstGeom>
          <a:noFill/>
        </p:spPr>
        <p:txBody>
          <a:bodyPr wrap="square" rtlCol="0">
            <a:spAutoFit/>
          </a:bodyPr>
          <a:lstStyle/>
          <a:p>
            <a:pPr algn="ctr"/>
            <a:r>
              <a:rPr lang="en-US" sz="1000" dirty="0"/>
              <a:t>Fig. 7 &amp; 8 – Florida (top) and Iowa (bottom) Top TF-IDF Signal Words</a:t>
            </a:r>
          </a:p>
        </p:txBody>
      </p:sp>
    </p:spTree>
    <p:extLst>
      <p:ext uri="{BB962C8B-B14F-4D97-AF65-F5344CB8AC3E}">
        <p14:creationId xmlns:p14="http://schemas.microsoft.com/office/powerpoint/2010/main" val="3534824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8B7CD4-AE93-FAE4-3575-B8F38F4860A0}"/>
            </a:ext>
          </a:extLst>
        </p:cNvPr>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99A8EBD-049C-48E6-97ED-C9102D78FC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2376"/>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3AE8BE3-9C6E-A8D3-9567-56A2323CEF2B}"/>
              </a:ext>
            </a:extLst>
          </p:cNvPr>
          <p:cNvSpPr>
            <a:spLocks noGrp="1"/>
          </p:cNvSpPr>
          <p:nvPr>
            <p:ph type="body"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088" y="2199545"/>
            <a:ext cx="5958216" cy="4015516"/>
          </a:xfrm>
        </p:spPr>
        <p:txBody>
          <a:bodyPr>
            <a:normAutofit/>
          </a:bodyPr>
          <a:lstStyle/>
          <a:p>
            <a:pPr marL="0" indent="0">
              <a:spcBef>
                <a:spcPts val="2500"/>
              </a:spcBef>
              <a:buNone/>
            </a:pPr>
            <a:r>
              <a:rPr lang="en-US" sz="1700" b="1" dirty="0"/>
              <a:t>Florida</a:t>
            </a:r>
          </a:p>
          <a:p>
            <a:pPr marL="285750" lvl="1" indent="-285750">
              <a:buFont typeface="Arial" panose="020B0604020202020204" pitchFamily="34" charset="0"/>
              <a:buChar char="•"/>
            </a:pPr>
            <a:r>
              <a:rPr lang="en-US" dirty="0"/>
              <a:t>Emotional and interpersonal connections</a:t>
            </a:r>
          </a:p>
          <a:p>
            <a:pPr marL="285750" lvl="1" indent="-285750">
              <a:buFont typeface="Arial" panose="020B0604020202020204" pitchFamily="34" charset="0"/>
              <a:buChar char="•"/>
            </a:pPr>
            <a:r>
              <a:rPr lang="en-US" dirty="0"/>
              <a:t>Shrugged shoulders, eyes fixed, eyes raised, eyes closed, loving service</a:t>
            </a:r>
          </a:p>
          <a:p>
            <a:pPr marL="0" indent="0">
              <a:spcBef>
                <a:spcPts val="2500"/>
              </a:spcBef>
              <a:buNone/>
            </a:pPr>
            <a:r>
              <a:rPr lang="en-US" sz="1700" b="1" dirty="0"/>
              <a:t>Iowa</a:t>
            </a:r>
          </a:p>
          <a:p>
            <a:pPr marL="285750" lvl="1" indent="-285750">
              <a:buFont typeface="Arial" panose="020B0604020202020204" pitchFamily="34" charset="0"/>
              <a:buChar char="•"/>
            </a:pPr>
            <a:r>
              <a:rPr lang="en-US" dirty="0"/>
              <a:t>Dense technical and historical connections</a:t>
            </a:r>
          </a:p>
          <a:p>
            <a:pPr marL="285750" lvl="1" indent="-285750">
              <a:buFont typeface="Arial" panose="020B0604020202020204" pitchFamily="34" charset="0"/>
              <a:buChar char="•"/>
            </a:pPr>
            <a:r>
              <a:rPr lang="en-US" dirty="0"/>
              <a:t>Rare specimens, rare examples, Phoenician coast, Spanish Netherlands</a:t>
            </a:r>
          </a:p>
          <a:p>
            <a:pPr marL="0" indent="0">
              <a:spcBef>
                <a:spcPts val="2500"/>
              </a:spcBef>
              <a:buNone/>
            </a:pPr>
            <a:r>
              <a:rPr lang="en-US" sz="1700" b="1" dirty="0"/>
              <a:t>Conclusion</a:t>
            </a:r>
          </a:p>
          <a:p>
            <a:pPr marL="0" lvl="1" indent="0">
              <a:buNone/>
            </a:pPr>
            <a:r>
              <a:rPr lang="en-US" dirty="0"/>
              <a:t>This supports the thematic ban divergence between Florida and Iowa. Banned books in Florida continues to exhibit emotional and interpersonal themes and banned books in Iowa continue with technical and historical overtures.</a:t>
            </a:r>
          </a:p>
        </p:txBody>
      </p:sp>
      <p:pic>
        <p:nvPicPr>
          <p:cNvPr id="9" name="Picture Placeholder 8" descr="A diagram of words and numbers&#10;&#10;AI-generated content may be incorrect.">
            <a:extLst>
              <a:ext uri="{FF2B5EF4-FFF2-40B4-BE49-F238E27FC236}">
                <a16:creationId xmlns:a16="http://schemas.microsoft.com/office/drawing/2014/main" id="{72E02F5D-B78C-C57B-E583-B051AC7E6BC1}"/>
              </a:ext>
            </a:extLst>
          </p:cNvPr>
          <p:cNvPicPr>
            <a:picLocks noGrp="1" noChangeAspect="1"/>
          </p:cNvPicPr>
          <p:nvPr>
            <p:ph type="pic" idx="1"/>
          </p:nvPr>
        </p:nvPicPr>
        <p:blipFill>
          <a:blip r:embed="rId3"/>
          <a:srcRect l="-298" t="-266" r="298" b="24024"/>
          <a:stretch/>
        </p:blipFill>
        <p:spPr>
          <a:xfrm>
            <a:off x="7927967" y="-4230"/>
            <a:ext cx="4267442" cy="3253543"/>
          </a:xfrm>
          <a:prstGeom prst="rect">
            <a:avLst/>
          </a:prstGeom>
        </p:spPr>
      </p:pic>
      <p:cxnSp>
        <p:nvCxnSpPr>
          <p:cNvPr id="29" name="Straight Connector 28">
            <a:extLst>
              <a:ext uri="{FF2B5EF4-FFF2-40B4-BE49-F238E27FC236}">
                <a16:creationId xmlns:a16="http://schemas.microsoft.com/office/drawing/2014/main" id="{07AB7C5C-C091-4C25-B1BD-93E2F6948C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8546"/>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diagram of words&#10;&#10;AI-generated content may be incorrect.">
            <a:extLst>
              <a:ext uri="{FF2B5EF4-FFF2-40B4-BE49-F238E27FC236}">
                <a16:creationId xmlns:a16="http://schemas.microsoft.com/office/drawing/2014/main" id="{88004C98-5861-2D3F-A6C7-92126E82D38A}"/>
              </a:ext>
            </a:extLst>
          </p:cNvPr>
          <p:cNvPicPr>
            <a:picLocks noChangeAspect="1"/>
          </p:cNvPicPr>
          <p:nvPr/>
        </p:nvPicPr>
        <p:blipFill>
          <a:blip r:embed="rId4"/>
          <a:stretch>
            <a:fillRect/>
          </a:stretch>
        </p:blipFill>
        <p:spPr>
          <a:xfrm>
            <a:off x="7927967" y="3277336"/>
            <a:ext cx="4267442" cy="3552646"/>
          </a:xfrm>
          <a:prstGeom prst="rect">
            <a:avLst/>
          </a:prstGeom>
        </p:spPr>
      </p:pic>
      <p:sp>
        <p:nvSpPr>
          <p:cNvPr id="19" name="Title 1">
            <a:extLst>
              <a:ext uri="{FF2B5EF4-FFF2-40B4-BE49-F238E27FC236}">
                <a16:creationId xmlns:a16="http://schemas.microsoft.com/office/drawing/2014/main" id="{779D24C2-7A8A-C845-03C0-4FDB0EBE8554}"/>
              </a:ext>
            </a:extLst>
          </p:cNvPr>
          <p:cNvSpPr txBox="1">
            <a:spLocks/>
          </p:cNvSpPr>
          <p:nvPr/>
        </p:nvSpPr>
        <p:spPr>
          <a:xfrm>
            <a:off x="704087" y="929147"/>
            <a:ext cx="6331713" cy="126616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3200" kern="1200" cap="all" spc="30" baseline="0">
                <a:solidFill>
                  <a:schemeClr val="tx1"/>
                </a:solidFill>
                <a:latin typeface="+mj-lt"/>
                <a:ea typeface="+mj-ea"/>
                <a:cs typeface="+mj-cs"/>
              </a:defRPr>
            </a:lvl1pPr>
          </a:lstStyle>
          <a:p>
            <a:r>
              <a:rPr lang="en-US" dirty="0">
                <a:latin typeface="+mn-lt"/>
              </a:rPr>
              <a:t>Bigram network analysis</a:t>
            </a:r>
          </a:p>
        </p:txBody>
      </p:sp>
      <p:sp>
        <p:nvSpPr>
          <p:cNvPr id="32" name="TextBox 31">
            <a:extLst>
              <a:ext uri="{FF2B5EF4-FFF2-40B4-BE49-F238E27FC236}">
                <a16:creationId xmlns:a16="http://schemas.microsoft.com/office/drawing/2014/main" id="{6F2F1F71-ACF3-B595-4D22-7490CF9D5017}"/>
              </a:ext>
            </a:extLst>
          </p:cNvPr>
          <p:cNvSpPr txBox="1"/>
          <p:nvPr/>
        </p:nvSpPr>
        <p:spPr>
          <a:xfrm>
            <a:off x="3660711" y="6611779"/>
            <a:ext cx="4267442" cy="246221"/>
          </a:xfrm>
          <a:prstGeom prst="rect">
            <a:avLst/>
          </a:prstGeom>
          <a:noFill/>
        </p:spPr>
        <p:txBody>
          <a:bodyPr wrap="square" rtlCol="0">
            <a:spAutoFit/>
          </a:bodyPr>
          <a:lstStyle/>
          <a:p>
            <a:pPr algn="ctr"/>
            <a:r>
              <a:rPr lang="en-US" sz="1000" dirty="0"/>
              <a:t>Fig. 9 &amp; 10 – Florida (top) and Iowa (bottom) Bigram Networks</a:t>
            </a:r>
          </a:p>
        </p:txBody>
      </p:sp>
    </p:spTree>
    <p:extLst>
      <p:ext uri="{BB962C8B-B14F-4D97-AF65-F5344CB8AC3E}">
        <p14:creationId xmlns:p14="http://schemas.microsoft.com/office/powerpoint/2010/main" val="547012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7FCB-6279-BAA2-F2DF-8C59BDFD8CF3}"/>
              </a:ext>
            </a:extLst>
          </p:cNvPr>
          <p:cNvSpPr>
            <a:spLocks noGrp="1"/>
          </p:cNvSpPr>
          <p:nvPr>
            <p:ph type="title"/>
          </p:nvPr>
        </p:nvSpPr>
        <p:spPr>
          <a:xfrm>
            <a:off x="704088" y="977900"/>
            <a:ext cx="5391912" cy="1317523"/>
          </a:xfrm>
        </p:spPr>
        <p:txBody>
          <a:bodyPr anchor="t">
            <a:noAutofit/>
          </a:bodyPr>
          <a:lstStyle/>
          <a:p>
            <a:pPr>
              <a:lnSpc>
                <a:spcPct val="90000"/>
              </a:lnSpc>
            </a:pPr>
            <a:r>
              <a:rPr lang="en-US" dirty="0">
                <a:latin typeface="+mn-lt"/>
              </a:rPr>
              <a:t>Thematic Dictionary Application</a:t>
            </a:r>
          </a:p>
        </p:txBody>
      </p:sp>
      <p:sp>
        <p:nvSpPr>
          <p:cNvPr id="3" name="Text Placeholder 2">
            <a:extLst>
              <a:ext uri="{FF2B5EF4-FFF2-40B4-BE49-F238E27FC236}">
                <a16:creationId xmlns:a16="http://schemas.microsoft.com/office/drawing/2014/main" id="{15AC4422-C897-5FDF-9AEA-EEAB4D1933E8}"/>
              </a:ext>
            </a:extLst>
          </p:cNvPr>
          <p:cNvSpPr>
            <a:spLocks noGrp="1"/>
          </p:cNvSpPr>
          <p:nvPr>
            <p:ph type="body" sz="half" idx="2"/>
          </p:nvPr>
        </p:nvSpPr>
        <p:spPr>
          <a:xfrm>
            <a:off x="704088" y="2219223"/>
            <a:ext cx="5298272" cy="3573565"/>
          </a:xfrm>
        </p:spPr>
        <p:txBody>
          <a:bodyPr>
            <a:normAutofit/>
          </a:bodyPr>
          <a:lstStyle/>
          <a:p>
            <a:pPr>
              <a:spcBef>
                <a:spcPts val="500"/>
              </a:spcBef>
            </a:pPr>
            <a:r>
              <a:rPr lang="en-US" sz="1700" b="1" dirty="0"/>
              <a:t>Top Themes</a:t>
            </a:r>
          </a:p>
          <a:p>
            <a:pPr marL="285750" indent="-285750">
              <a:spcBef>
                <a:spcPts val="500"/>
              </a:spcBef>
              <a:buFont typeface="Arial" panose="020B0604020202020204" pitchFamily="34" charset="0"/>
              <a:buChar char="•"/>
            </a:pPr>
            <a:r>
              <a:rPr lang="en-US" sz="1400" dirty="0"/>
              <a:t>Violence</a:t>
            </a:r>
          </a:p>
          <a:p>
            <a:pPr marL="285750" indent="-285750">
              <a:spcBef>
                <a:spcPts val="500"/>
              </a:spcBef>
              <a:buFont typeface="Arial" panose="020B0604020202020204" pitchFamily="34" charset="0"/>
              <a:buChar char="•"/>
            </a:pPr>
            <a:r>
              <a:rPr lang="en-US" sz="1400" dirty="0"/>
              <a:t>Sexuality </a:t>
            </a:r>
          </a:p>
          <a:p>
            <a:pPr marL="285750" indent="-285750">
              <a:spcBef>
                <a:spcPts val="500"/>
              </a:spcBef>
              <a:buFont typeface="Arial" panose="020B0604020202020204" pitchFamily="34" charset="0"/>
              <a:buChar char="•"/>
            </a:pPr>
            <a:r>
              <a:rPr lang="en-US" sz="1400" dirty="0"/>
              <a:t>Gender</a:t>
            </a:r>
          </a:p>
          <a:p>
            <a:pPr marL="285750" indent="-285750">
              <a:spcBef>
                <a:spcPts val="500"/>
              </a:spcBef>
              <a:buFont typeface="Arial" panose="020B0604020202020204" pitchFamily="34" charset="0"/>
              <a:buChar char="•"/>
            </a:pPr>
            <a:r>
              <a:rPr lang="en-US" sz="1400" dirty="0"/>
              <a:t>Religion</a:t>
            </a:r>
          </a:p>
          <a:p>
            <a:pPr>
              <a:spcBef>
                <a:spcPts val="500"/>
              </a:spcBef>
            </a:pPr>
            <a:r>
              <a:rPr lang="en-US" sz="1700" b="1" dirty="0"/>
              <a:t>Conclusions</a:t>
            </a:r>
          </a:p>
          <a:p>
            <a:pPr>
              <a:spcBef>
                <a:spcPts val="500"/>
              </a:spcBef>
            </a:pPr>
            <a:r>
              <a:rPr lang="en-US" sz="1400" dirty="0"/>
              <a:t>There are major disconnects between the themes listed on the Google Books website and the themes deduced from thorough textual analysis.</a:t>
            </a:r>
          </a:p>
          <a:p>
            <a:pPr>
              <a:spcBef>
                <a:spcPts val="500"/>
              </a:spcBef>
            </a:pPr>
            <a:r>
              <a:rPr lang="en-US" sz="1400" dirty="0"/>
              <a:t>Publisher discretion for thematic assignment shields potentially controversial themes from scrutiny – however this could be borne from positive or negative intention.</a:t>
            </a:r>
          </a:p>
        </p:txBody>
      </p:sp>
      <p:pic>
        <p:nvPicPr>
          <p:cNvPr id="8" name="Picture Placeholder 7" descr="A graph showing a number of people&#10;&#10;AI-generated content may be incorrect.">
            <a:extLst>
              <a:ext uri="{FF2B5EF4-FFF2-40B4-BE49-F238E27FC236}">
                <a16:creationId xmlns:a16="http://schemas.microsoft.com/office/drawing/2014/main" id="{A7061DCB-E1E4-2299-7B14-528ADD1E0351}"/>
              </a:ext>
            </a:extLst>
          </p:cNvPr>
          <p:cNvPicPr>
            <a:picLocks noGrp="1" noChangeAspect="1"/>
          </p:cNvPicPr>
          <p:nvPr>
            <p:ph type="pic" idx="1"/>
          </p:nvPr>
        </p:nvPicPr>
        <p:blipFill>
          <a:blip r:embed="rId3"/>
          <a:srcRect l="-57" r="-57"/>
          <a:stretch/>
        </p:blipFill>
        <p:spPr>
          <a:xfrm>
            <a:off x="7046919" y="3771900"/>
            <a:ext cx="5149345" cy="3086100"/>
          </a:xfrm>
        </p:spPr>
      </p:pic>
      <p:pic>
        <p:nvPicPr>
          <p:cNvPr id="12" name="Picture 11" descr="A graph of a number of people&#10;&#10;AI-generated content may be incorrect.">
            <a:extLst>
              <a:ext uri="{FF2B5EF4-FFF2-40B4-BE49-F238E27FC236}">
                <a16:creationId xmlns:a16="http://schemas.microsoft.com/office/drawing/2014/main" id="{2B30C0AD-1C12-E333-BCBA-F1967DB20013}"/>
              </a:ext>
            </a:extLst>
          </p:cNvPr>
          <p:cNvPicPr>
            <a:picLocks noChangeAspect="1"/>
          </p:cNvPicPr>
          <p:nvPr/>
        </p:nvPicPr>
        <p:blipFill>
          <a:blip r:embed="rId4"/>
          <a:srcRect l="1472" r="1"/>
          <a:stretch/>
        </p:blipFill>
        <p:spPr>
          <a:xfrm>
            <a:off x="6007100" y="0"/>
            <a:ext cx="6193904" cy="3771900"/>
          </a:xfrm>
          <a:prstGeom prst="rect">
            <a:avLst/>
          </a:prstGeom>
        </p:spPr>
      </p:pic>
      <p:sp>
        <p:nvSpPr>
          <p:cNvPr id="18" name="TextBox 17">
            <a:extLst>
              <a:ext uri="{FF2B5EF4-FFF2-40B4-BE49-F238E27FC236}">
                <a16:creationId xmlns:a16="http://schemas.microsoft.com/office/drawing/2014/main" id="{C83798F7-E6A3-7C79-F133-5B58848B96D9}"/>
              </a:ext>
            </a:extLst>
          </p:cNvPr>
          <p:cNvSpPr txBox="1"/>
          <p:nvPr/>
        </p:nvSpPr>
        <p:spPr>
          <a:xfrm>
            <a:off x="2755803" y="6611779"/>
            <a:ext cx="4267442" cy="246221"/>
          </a:xfrm>
          <a:prstGeom prst="rect">
            <a:avLst/>
          </a:prstGeom>
          <a:noFill/>
        </p:spPr>
        <p:txBody>
          <a:bodyPr wrap="square" rtlCol="0">
            <a:spAutoFit/>
          </a:bodyPr>
          <a:lstStyle/>
          <a:p>
            <a:pPr algn="ctr"/>
            <a:r>
              <a:rPr lang="en-US" sz="1000" dirty="0"/>
              <a:t>Fig. 11 &amp; 12 –Textual (top) and Description (bottom) Theme Prevalence</a:t>
            </a:r>
          </a:p>
        </p:txBody>
      </p:sp>
    </p:spTree>
    <p:extLst>
      <p:ext uri="{BB962C8B-B14F-4D97-AF65-F5344CB8AC3E}">
        <p14:creationId xmlns:p14="http://schemas.microsoft.com/office/powerpoint/2010/main" val="25706744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24011-42BD-A66F-ACDA-1847FA023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E6EFD-9808-8AF6-3262-E3B3FF283137}"/>
              </a:ext>
            </a:extLst>
          </p:cNvPr>
          <p:cNvSpPr>
            <a:spLocks noGrp="1"/>
          </p:cNvSpPr>
          <p:nvPr>
            <p:ph type="title"/>
          </p:nvPr>
        </p:nvSpPr>
        <p:spPr>
          <a:xfrm>
            <a:off x="704088" y="977900"/>
            <a:ext cx="4103431" cy="1317523"/>
          </a:xfrm>
        </p:spPr>
        <p:txBody>
          <a:bodyPr anchor="t">
            <a:normAutofit/>
          </a:bodyPr>
          <a:lstStyle/>
          <a:p>
            <a:pPr>
              <a:lnSpc>
                <a:spcPct val="90000"/>
              </a:lnSpc>
            </a:pPr>
            <a:r>
              <a:rPr lang="en-US" dirty="0">
                <a:latin typeface="+mn-lt"/>
              </a:rPr>
              <a:t>Predictive Modeling</a:t>
            </a:r>
          </a:p>
        </p:txBody>
      </p:sp>
      <p:sp>
        <p:nvSpPr>
          <p:cNvPr id="3" name="Text Placeholder 2">
            <a:extLst>
              <a:ext uri="{FF2B5EF4-FFF2-40B4-BE49-F238E27FC236}">
                <a16:creationId xmlns:a16="http://schemas.microsoft.com/office/drawing/2014/main" id="{FA35E197-252A-4768-8436-525FA26941A9}"/>
              </a:ext>
            </a:extLst>
          </p:cNvPr>
          <p:cNvSpPr>
            <a:spLocks noGrp="1"/>
          </p:cNvSpPr>
          <p:nvPr>
            <p:ph type="body" sz="half" idx="2"/>
          </p:nvPr>
        </p:nvSpPr>
        <p:spPr>
          <a:xfrm>
            <a:off x="704088" y="2013995"/>
            <a:ext cx="4932559" cy="4143737"/>
          </a:xfrm>
        </p:spPr>
        <p:txBody>
          <a:bodyPr>
            <a:normAutofit fontScale="92500" lnSpcReduction="10000"/>
          </a:bodyPr>
          <a:lstStyle/>
          <a:p>
            <a:r>
              <a:rPr lang="en-US" sz="1800" b="1" dirty="0"/>
              <a:t>Model Performance</a:t>
            </a:r>
          </a:p>
          <a:p>
            <a:pPr marL="285750" indent="-285750">
              <a:spcBef>
                <a:spcPts val="500"/>
              </a:spcBef>
              <a:buFont typeface="Arial" panose="020B0604020202020204" pitchFamily="34" charset="0"/>
              <a:buChar char="•"/>
            </a:pPr>
            <a:r>
              <a:rPr lang="en-US" sz="1500" dirty="0"/>
              <a:t>Excellent training performance</a:t>
            </a:r>
          </a:p>
          <a:p>
            <a:pPr marL="285750" indent="-285750">
              <a:spcBef>
                <a:spcPts val="500"/>
              </a:spcBef>
              <a:buFont typeface="Arial" panose="020B0604020202020204" pitchFamily="34" charset="0"/>
              <a:buChar char="•"/>
            </a:pPr>
            <a:r>
              <a:rPr lang="en-US" sz="1500" dirty="0"/>
              <a:t>Marginal performance on testing data</a:t>
            </a:r>
          </a:p>
          <a:p>
            <a:r>
              <a:rPr lang="en-US" sz="1800" b="1" dirty="0"/>
              <a:t>Conclusions</a:t>
            </a:r>
          </a:p>
          <a:p>
            <a:pPr>
              <a:spcBef>
                <a:spcPts val="500"/>
              </a:spcBef>
            </a:pPr>
            <a:r>
              <a:rPr lang="en-US" sz="1500" dirty="0"/>
              <a:t>There isn’t conclusive variable markers to create a predictive model that is significantly better than chance.</a:t>
            </a:r>
          </a:p>
          <a:p>
            <a:pPr>
              <a:spcBef>
                <a:spcPts val="500"/>
              </a:spcBef>
            </a:pPr>
            <a:r>
              <a:rPr lang="en-US" sz="1500" dirty="0"/>
              <a:t>The sharp performance decrease when introduced to testing data is indicative of overfitting during training. </a:t>
            </a:r>
          </a:p>
          <a:p>
            <a:pPr>
              <a:spcBef>
                <a:spcPts val="500"/>
              </a:spcBef>
            </a:pPr>
            <a:r>
              <a:rPr lang="en-US" sz="1500" dirty="0"/>
              <a:t>This is a likely a result of the limitations of training data being constrained by the texts available through Project Gutenberg. Model performance could be enhanced through a wider testing sample.</a:t>
            </a:r>
          </a:p>
          <a:p>
            <a:pPr>
              <a:spcBef>
                <a:spcPts val="500"/>
              </a:spcBef>
            </a:pPr>
            <a:r>
              <a:rPr lang="en-US" sz="1500" dirty="0"/>
              <a:t>Poor model performance does not take away from the positive identification of themes – simply means we do not have refined enough indicators for accurate predictions</a:t>
            </a:r>
          </a:p>
        </p:txBody>
      </p:sp>
      <p:sp>
        <p:nvSpPr>
          <p:cNvPr id="16" name="Rectangle 15">
            <a:extLst>
              <a:ext uri="{FF2B5EF4-FFF2-40B4-BE49-F238E27FC236}">
                <a16:creationId xmlns:a16="http://schemas.microsoft.com/office/drawing/2014/main" id="{79DBC46B-3F7A-8CCD-74B8-96A69E7CFAA2}"/>
              </a:ext>
            </a:extLst>
          </p:cNvPr>
          <p:cNvSpPr/>
          <p:nvPr/>
        </p:nvSpPr>
        <p:spPr>
          <a:xfrm>
            <a:off x="10730692" y="5972497"/>
            <a:ext cx="781050" cy="3048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graph with a number of text&#10;&#10;AI-generated content may be incorrect.">
            <a:extLst>
              <a:ext uri="{FF2B5EF4-FFF2-40B4-BE49-F238E27FC236}">
                <a16:creationId xmlns:a16="http://schemas.microsoft.com/office/drawing/2014/main" id="{4352F7FA-D9F2-891C-9D4E-235C794366C5}"/>
              </a:ext>
            </a:extLst>
          </p:cNvPr>
          <p:cNvPicPr>
            <a:picLocks noGrp="1" noChangeAspect="1"/>
          </p:cNvPicPr>
          <p:nvPr>
            <p:ph type="pic" idx="1"/>
          </p:nvPr>
        </p:nvPicPr>
        <p:blipFill>
          <a:blip r:embed="rId3"/>
          <a:srcRect l="73" r="9420"/>
          <a:stretch/>
        </p:blipFill>
        <p:spPr>
          <a:xfrm>
            <a:off x="5636647" y="1779116"/>
            <a:ext cx="6555353" cy="4345781"/>
          </a:xfrm>
        </p:spPr>
      </p:pic>
      <p:graphicFrame>
        <p:nvGraphicFramePr>
          <p:cNvPr id="10" name="Table 9">
            <a:extLst>
              <a:ext uri="{FF2B5EF4-FFF2-40B4-BE49-F238E27FC236}">
                <a16:creationId xmlns:a16="http://schemas.microsoft.com/office/drawing/2014/main" id="{9F6B9102-4810-B433-5C76-09E0B8EE169E}"/>
              </a:ext>
            </a:extLst>
          </p:cNvPr>
          <p:cNvGraphicFramePr>
            <a:graphicFrameLocks noGrp="1"/>
          </p:cNvGraphicFramePr>
          <p:nvPr>
            <p:extLst>
              <p:ext uri="{D42A27DB-BD31-4B8C-83A1-F6EECF244321}">
                <p14:modId xmlns:p14="http://schemas.microsoft.com/office/powerpoint/2010/main" val="2823806500"/>
              </p:ext>
            </p:extLst>
          </p:nvPr>
        </p:nvGraphicFramePr>
        <p:xfrm>
          <a:off x="3783471" y="298501"/>
          <a:ext cx="8420104" cy="1331901"/>
        </p:xfrm>
        <a:graphic>
          <a:graphicData uri="http://schemas.openxmlformats.org/drawingml/2006/table">
            <a:tbl>
              <a:tblPr firstRow="1" firstCol="1" bandRow="1">
                <a:tableStyleId>{F5AB1C69-6EDB-4FF4-983F-18BD219EF322}</a:tableStyleId>
              </a:tblPr>
              <a:tblGrid>
                <a:gridCol w="765464">
                  <a:extLst>
                    <a:ext uri="{9D8B030D-6E8A-4147-A177-3AD203B41FA5}">
                      <a16:colId xmlns:a16="http://schemas.microsoft.com/office/drawing/2014/main" val="3999033724"/>
                    </a:ext>
                  </a:extLst>
                </a:gridCol>
                <a:gridCol w="765464">
                  <a:extLst>
                    <a:ext uri="{9D8B030D-6E8A-4147-A177-3AD203B41FA5}">
                      <a16:colId xmlns:a16="http://schemas.microsoft.com/office/drawing/2014/main" val="1946091661"/>
                    </a:ext>
                  </a:extLst>
                </a:gridCol>
                <a:gridCol w="765464">
                  <a:extLst>
                    <a:ext uri="{9D8B030D-6E8A-4147-A177-3AD203B41FA5}">
                      <a16:colId xmlns:a16="http://schemas.microsoft.com/office/drawing/2014/main" val="1804379934"/>
                    </a:ext>
                  </a:extLst>
                </a:gridCol>
                <a:gridCol w="765464">
                  <a:extLst>
                    <a:ext uri="{9D8B030D-6E8A-4147-A177-3AD203B41FA5}">
                      <a16:colId xmlns:a16="http://schemas.microsoft.com/office/drawing/2014/main" val="2973494676"/>
                    </a:ext>
                  </a:extLst>
                </a:gridCol>
                <a:gridCol w="765464">
                  <a:extLst>
                    <a:ext uri="{9D8B030D-6E8A-4147-A177-3AD203B41FA5}">
                      <a16:colId xmlns:a16="http://schemas.microsoft.com/office/drawing/2014/main" val="4152380479"/>
                    </a:ext>
                  </a:extLst>
                </a:gridCol>
                <a:gridCol w="765464">
                  <a:extLst>
                    <a:ext uri="{9D8B030D-6E8A-4147-A177-3AD203B41FA5}">
                      <a16:colId xmlns:a16="http://schemas.microsoft.com/office/drawing/2014/main" val="2077941535"/>
                    </a:ext>
                  </a:extLst>
                </a:gridCol>
                <a:gridCol w="765464">
                  <a:extLst>
                    <a:ext uri="{9D8B030D-6E8A-4147-A177-3AD203B41FA5}">
                      <a16:colId xmlns:a16="http://schemas.microsoft.com/office/drawing/2014/main" val="2922413129"/>
                    </a:ext>
                  </a:extLst>
                </a:gridCol>
                <a:gridCol w="765464">
                  <a:extLst>
                    <a:ext uri="{9D8B030D-6E8A-4147-A177-3AD203B41FA5}">
                      <a16:colId xmlns:a16="http://schemas.microsoft.com/office/drawing/2014/main" val="4102437705"/>
                    </a:ext>
                  </a:extLst>
                </a:gridCol>
                <a:gridCol w="765464">
                  <a:extLst>
                    <a:ext uri="{9D8B030D-6E8A-4147-A177-3AD203B41FA5}">
                      <a16:colId xmlns:a16="http://schemas.microsoft.com/office/drawing/2014/main" val="666618857"/>
                    </a:ext>
                  </a:extLst>
                </a:gridCol>
                <a:gridCol w="765464">
                  <a:extLst>
                    <a:ext uri="{9D8B030D-6E8A-4147-A177-3AD203B41FA5}">
                      <a16:colId xmlns:a16="http://schemas.microsoft.com/office/drawing/2014/main" val="3814531384"/>
                    </a:ext>
                  </a:extLst>
                </a:gridCol>
                <a:gridCol w="765464">
                  <a:extLst>
                    <a:ext uri="{9D8B030D-6E8A-4147-A177-3AD203B41FA5}">
                      <a16:colId xmlns:a16="http://schemas.microsoft.com/office/drawing/2014/main" val="3792027812"/>
                    </a:ext>
                  </a:extLst>
                </a:gridCol>
              </a:tblGrid>
              <a:tr h="259944">
                <a:tc gridSpan="11">
                  <a:txBody>
                    <a:bodyPr/>
                    <a:lstStyle/>
                    <a:p>
                      <a:pPr algn="ctr"/>
                      <a:r>
                        <a:rPr lang="en-US" sz="1200" dirty="0"/>
                        <a:t>Model Performance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6696834"/>
                  </a:ext>
                </a:extLst>
              </a:tr>
              <a:tr h="259944">
                <a:tc>
                  <a:txBody>
                    <a:bodyPr/>
                    <a:lstStyle/>
                    <a:p>
                      <a:r>
                        <a:rPr lang="en-US" sz="1100" dirty="0"/>
                        <a:t>Iteration</a:t>
                      </a:r>
                      <a:endParaRPr lang="en-US" sz="1200" dirty="0"/>
                    </a:p>
                  </a:txBody>
                  <a:tcPr/>
                </a:tc>
                <a:tc gridSpan="5">
                  <a:txBody>
                    <a:bodyPr/>
                    <a:lstStyle/>
                    <a:p>
                      <a:pPr algn="ctr"/>
                      <a:r>
                        <a:rPr lang="en-US" sz="1100" b="1" dirty="0"/>
                        <a:t>Training</a:t>
                      </a:r>
                      <a:endParaRPr lang="en-US" sz="1200" b="1"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5">
                  <a:txBody>
                    <a:bodyPr/>
                    <a:lstStyle/>
                    <a:p>
                      <a:pPr algn="ctr"/>
                      <a:r>
                        <a:rPr lang="en-US" sz="1100" b="1" dirty="0"/>
                        <a:t>Testing</a:t>
                      </a:r>
                      <a:endParaRPr lang="en-US" sz="1200" b="1"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700575904"/>
                  </a:ext>
                </a:extLst>
              </a:tr>
              <a:tr h="277749">
                <a:tc>
                  <a:txBody>
                    <a:bodyPr/>
                    <a:lstStyle/>
                    <a:p>
                      <a:r>
                        <a:rPr lang="en-US" sz="1000" b="1" dirty="0"/>
                        <a:t>Model</a:t>
                      </a:r>
                    </a:p>
                  </a:txBody>
                  <a:tcPr/>
                </a:tc>
                <a:tc>
                  <a:txBody>
                    <a:bodyPr/>
                    <a:lstStyle/>
                    <a:p>
                      <a:pPr algn="ctr"/>
                      <a:r>
                        <a:rPr lang="en-US" sz="1000" dirty="0"/>
                        <a:t>AUC</a:t>
                      </a:r>
                    </a:p>
                  </a:txBody>
                  <a:tcPr/>
                </a:tc>
                <a:tc>
                  <a:txBody>
                    <a:bodyPr/>
                    <a:lstStyle/>
                    <a:p>
                      <a:pPr algn="ctr"/>
                      <a:r>
                        <a:rPr lang="en-US" sz="1000" dirty="0"/>
                        <a:t>Accuracy</a:t>
                      </a:r>
                    </a:p>
                  </a:txBody>
                  <a:tcPr/>
                </a:tc>
                <a:tc>
                  <a:txBody>
                    <a:bodyPr/>
                    <a:lstStyle/>
                    <a:p>
                      <a:pPr algn="ctr"/>
                      <a:r>
                        <a:rPr lang="en-US" sz="1000" dirty="0"/>
                        <a:t>Sensitivity</a:t>
                      </a:r>
                    </a:p>
                  </a:txBody>
                  <a:tcPr/>
                </a:tc>
                <a:tc>
                  <a:txBody>
                    <a:bodyPr/>
                    <a:lstStyle/>
                    <a:p>
                      <a:pPr algn="ctr"/>
                      <a:r>
                        <a:rPr lang="en-US" sz="1000" dirty="0"/>
                        <a:t>Specificity</a:t>
                      </a:r>
                    </a:p>
                  </a:txBody>
                  <a:tcPr/>
                </a:tc>
                <a:tc>
                  <a:txBody>
                    <a:bodyPr/>
                    <a:lstStyle/>
                    <a:p>
                      <a:pPr algn="ctr"/>
                      <a:r>
                        <a:rPr lang="en-US" sz="1000" dirty="0"/>
                        <a:t>F1 Score</a:t>
                      </a:r>
                    </a:p>
                  </a:txBody>
                  <a:tcPr/>
                </a:tc>
                <a:tc>
                  <a:txBody>
                    <a:bodyPr/>
                    <a:lstStyle/>
                    <a:p>
                      <a:pPr algn="ctr"/>
                      <a:r>
                        <a:rPr lang="en-US" sz="1000" dirty="0"/>
                        <a:t>AUC</a:t>
                      </a:r>
                    </a:p>
                  </a:txBody>
                  <a:tcPr/>
                </a:tc>
                <a:tc>
                  <a:txBody>
                    <a:bodyPr/>
                    <a:lstStyle/>
                    <a:p>
                      <a:pPr algn="ctr"/>
                      <a:r>
                        <a:rPr lang="en-US" sz="1000" dirty="0"/>
                        <a:t>Accuracy</a:t>
                      </a:r>
                    </a:p>
                  </a:txBody>
                  <a:tcPr/>
                </a:tc>
                <a:tc>
                  <a:txBody>
                    <a:bodyPr/>
                    <a:lstStyle/>
                    <a:p>
                      <a:pPr algn="ctr"/>
                      <a:r>
                        <a:rPr lang="en-US" sz="1000" dirty="0"/>
                        <a:t>Sensitivity</a:t>
                      </a:r>
                    </a:p>
                  </a:txBody>
                  <a:tcPr/>
                </a:tc>
                <a:tc>
                  <a:txBody>
                    <a:bodyPr/>
                    <a:lstStyle/>
                    <a:p>
                      <a:pPr algn="ctr"/>
                      <a:r>
                        <a:rPr lang="en-US" sz="1000" dirty="0"/>
                        <a:t>Specificity</a:t>
                      </a:r>
                    </a:p>
                  </a:txBody>
                  <a:tcPr/>
                </a:tc>
                <a:tc>
                  <a:txBody>
                    <a:bodyPr/>
                    <a:lstStyle/>
                    <a:p>
                      <a:pPr algn="ctr"/>
                      <a:r>
                        <a:rPr lang="en-US" sz="1000" dirty="0"/>
                        <a:t>F1 Score</a:t>
                      </a:r>
                    </a:p>
                  </a:txBody>
                  <a:tcPr/>
                </a:tc>
                <a:extLst>
                  <a:ext uri="{0D108BD9-81ED-4DB2-BD59-A6C34878D82A}">
                    <a16:rowId xmlns:a16="http://schemas.microsoft.com/office/drawing/2014/main" val="1379656343"/>
                  </a:ext>
                </a:extLst>
              </a:tr>
              <a:tr h="259944">
                <a:tc>
                  <a:txBody>
                    <a:bodyPr/>
                    <a:lstStyle/>
                    <a:p>
                      <a:r>
                        <a:rPr lang="en-US" sz="1000" b="1" dirty="0"/>
                        <a:t>Ridge</a:t>
                      </a:r>
                    </a:p>
                  </a:txBody>
                  <a:tcPr/>
                </a:tc>
                <a:tc>
                  <a:txBody>
                    <a:bodyPr/>
                    <a:lstStyle/>
                    <a:p>
                      <a:pPr algn="ctr"/>
                      <a:r>
                        <a:rPr lang="en-US" sz="1000" dirty="0"/>
                        <a:t>0.890</a:t>
                      </a:r>
                    </a:p>
                  </a:txBody>
                  <a:tcPr/>
                </a:tc>
                <a:tc>
                  <a:txBody>
                    <a:bodyPr/>
                    <a:lstStyle/>
                    <a:p>
                      <a:pPr algn="ctr"/>
                      <a:r>
                        <a:rPr lang="en-US" sz="1000" dirty="0"/>
                        <a:t>0.775</a:t>
                      </a:r>
                    </a:p>
                  </a:txBody>
                  <a:tcPr/>
                </a:tc>
                <a:tc>
                  <a:txBody>
                    <a:bodyPr/>
                    <a:lstStyle/>
                    <a:p>
                      <a:pPr algn="ctr"/>
                      <a:r>
                        <a:rPr lang="en-US" sz="1000" dirty="0"/>
                        <a:t>0.750</a:t>
                      </a:r>
                    </a:p>
                  </a:txBody>
                  <a:tcPr/>
                </a:tc>
                <a:tc>
                  <a:txBody>
                    <a:bodyPr/>
                    <a:lstStyle/>
                    <a:p>
                      <a:pPr algn="ctr"/>
                      <a:r>
                        <a:rPr lang="en-US" sz="1000" dirty="0"/>
                        <a:t>0.800</a:t>
                      </a:r>
                    </a:p>
                  </a:txBody>
                  <a:tcPr/>
                </a:tc>
                <a:tc>
                  <a:txBody>
                    <a:bodyPr/>
                    <a:lstStyle/>
                    <a:p>
                      <a:pPr algn="ctr"/>
                      <a:r>
                        <a:rPr lang="en-US" sz="1000" dirty="0"/>
                        <a:t>0.769</a:t>
                      </a:r>
                    </a:p>
                  </a:txBody>
                  <a:tcPr/>
                </a:tc>
                <a:tc>
                  <a:txBody>
                    <a:bodyPr/>
                    <a:lstStyle/>
                    <a:p>
                      <a:pPr algn="ctr"/>
                      <a:r>
                        <a:rPr lang="en-US" sz="1000" dirty="0"/>
                        <a:t>0.524</a:t>
                      </a:r>
                    </a:p>
                  </a:txBody>
                  <a:tcPr/>
                </a:tc>
                <a:tc>
                  <a:txBody>
                    <a:bodyPr/>
                    <a:lstStyle/>
                    <a:p>
                      <a:pPr algn="ctr"/>
                      <a:r>
                        <a:rPr lang="en-US" sz="1000" dirty="0"/>
                        <a:t>0.600</a:t>
                      </a:r>
                    </a:p>
                  </a:txBody>
                  <a:tcPr/>
                </a:tc>
                <a:tc>
                  <a:txBody>
                    <a:bodyPr/>
                    <a:lstStyle/>
                    <a:p>
                      <a:pPr algn="ctr"/>
                      <a:r>
                        <a:rPr lang="en-US" sz="1000" dirty="0"/>
                        <a:t>0.714</a:t>
                      </a:r>
                    </a:p>
                  </a:txBody>
                  <a:tcPr/>
                </a:tc>
                <a:tc>
                  <a:txBody>
                    <a:bodyPr/>
                    <a:lstStyle/>
                    <a:p>
                      <a:pPr algn="ctr"/>
                      <a:r>
                        <a:rPr lang="en-US" sz="1000" dirty="0"/>
                        <a:t>0.333</a:t>
                      </a:r>
                    </a:p>
                  </a:txBody>
                  <a:tcPr/>
                </a:tc>
                <a:tc>
                  <a:txBody>
                    <a:bodyPr/>
                    <a:lstStyle/>
                    <a:p>
                      <a:pPr algn="ctr"/>
                      <a:r>
                        <a:rPr lang="en-US" sz="1000" dirty="0"/>
                        <a:t>0.714</a:t>
                      </a:r>
                    </a:p>
                  </a:txBody>
                  <a:tcPr/>
                </a:tc>
                <a:extLst>
                  <a:ext uri="{0D108BD9-81ED-4DB2-BD59-A6C34878D82A}">
                    <a16:rowId xmlns:a16="http://schemas.microsoft.com/office/drawing/2014/main" val="4188542810"/>
                  </a:ext>
                </a:extLst>
              </a:tr>
              <a:tr h="259944">
                <a:tc>
                  <a:txBody>
                    <a:bodyPr/>
                    <a:lstStyle/>
                    <a:p>
                      <a:r>
                        <a:rPr lang="en-US" sz="1000" b="1" dirty="0" err="1"/>
                        <a:t>XGBoost</a:t>
                      </a:r>
                      <a:endParaRPr lang="en-US" sz="1000" b="1" dirty="0"/>
                    </a:p>
                  </a:txBody>
                  <a:tcPr/>
                </a:tc>
                <a:tc>
                  <a:txBody>
                    <a:bodyPr/>
                    <a:lstStyle/>
                    <a:p>
                      <a:pPr algn="ctr"/>
                      <a:r>
                        <a:rPr lang="en-US" sz="1000" dirty="0"/>
                        <a:t>0.859</a:t>
                      </a:r>
                    </a:p>
                  </a:txBody>
                  <a:tcPr/>
                </a:tc>
                <a:tc>
                  <a:txBody>
                    <a:bodyPr/>
                    <a:lstStyle/>
                    <a:p>
                      <a:pPr algn="ctr"/>
                      <a:r>
                        <a:rPr lang="en-US" sz="1000" dirty="0"/>
                        <a:t>0.750</a:t>
                      </a:r>
                    </a:p>
                  </a:txBody>
                  <a:tcPr/>
                </a:tc>
                <a:tc>
                  <a:txBody>
                    <a:bodyPr/>
                    <a:lstStyle/>
                    <a:p>
                      <a:pPr algn="ctr"/>
                      <a:r>
                        <a:rPr lang="en-US" sz="1000" dirty="0"/>
                        <a:t>0.750</a:t>
                      </a:r>
                    </a:p>
                  </a:txBody>
                  <a:tcPr/>
                </a:tc>
                <a:tc>
                  <a:txBody>
                    <a:bodyPr/>
                    <a:lstStyle/>
                    <a:p>
                      <a:pPr algn="ctr"/>
                      <a:r>
                        <a:rPr lang="en-US" sz="1000" dirty="0"/>
                        <a:t>0.800</a:t>
                      </a:r>
                    </a:p>
                  </a:txBody>
                  <a:tcPr/>
                </a:tc>
                <a:tc>
                  <a:txBody>
                    <a:bodyPr/>
                    <a:lstStyle/>
                    <a:p>
                      <a:pPr algn="ctr"/>
                      <a:r>
                        <a:rPr lang="en-US" sz="1000" dirty="0"/>
                        <a:t>0.737</a:t>
                      </a:r>
                    </a:p>
                  </a:txBody>
                  <a:tcPr/>
                </a:tc>
                <a:tc>
                  <a:txBody>
                    <a:bodyPr/>
                    <a:lstStyle/>
                    <a:p>
                      <a:pPr algn="ctr"/>
                      <a:r>
                        <a:rPr lang="en-US" sz="1000" dirty="0"/>
                        <a:t>0.571</a:t>
                      </a:r>
                    </a:p>
                  </a:txBody>
                  <a:tcPr/>
                </a:tc>
                <a:tc>
                  <a:txBody>
                    <a:bodyPr/>
                    <a:lstStyle/>
                    <a:p>
                      <a:pPr algn="ctr"/>
                      <a:r>
                        <a:rPr lang="en-US" sz="1000" dirty="0"/>
                        <a:t>0.700</a:t>
                      </a:r>
                    </a:p>
                  </a:txBody>
                  <a:tcPr/>
                </a:tc>
                <a:tc>
                  <a:txBody>
                    <a:bodyPr/>
                    <a:lstStyle/>
                    <a:p>
                      <a:pPr algn="ctr"/>
                      <a:r>
                        <a:rPr lang="en-US" sz="1000" dirty="0"/>
                        <a:t>0.857</a:t>
                      </a:r>
                    </a:p>
                  </a:txBody>
                  <a:tcPr/>
                </a:tc>
                <a:tc>
                  <a:txBody>
                    <a:bodyPr/>
                    <a:lstStyle/>
                    <a:p>
                      <a:pPr algn="ctr"/>
                      <a:r>
                        <a:rPr lang="en-US" sz="1000" dirty="0"/>
                        <a:t>0.333</a:t>
                      </a:r>
                    </a:p>
                  </a:txBody>
                  <a:tcPr/>
                </a:tc>
                <a:tc>
                  <a:txBody>
                    <a:bodyPr/>
                    <a:lstStyle/>
                    <a:p>
                      <a:pPr algn="ctr"/>
                      <a:r>
                        <a:rPr lang="en-US" sz="1000" dirty="0"/>
                        <a:t>0.800</a:t>
                      </a:r>
                    </a:p>
                  </a:txBody>
                  <a:tcPr/>
                </a:tc>
                <a:extLst>
                  <a:ext uri="{0D108BD9-81ED-4DB2-BD59-A6C34878D82A}">
                    <a16:rowId xmlns:a16="http://schemas.microsoft.com/office/drawing/2014/main" val="433672863"/>
                  </a:ext>
                </a:extLst>
              </a:tr>
            </a:tbl>
          </a:graphicData>
        </a:graphic>
      </p:graphicFrame>
      <p:sp>
        <p:nvSpPr>
          <p:cNvPr id="11" name="TextBox 10">
            <a:extLst>
              <a:ext uri="{FF2B5EF4-FFF2-40B4-BE49-F238E27FC236}">
                <a16:creationId xmlns:a16="http://schemas.microsoft.com/office/drawing/2014/main" id="{D32D4F40-D26A-B19C-1BA7-3121D8B0FDC9}"/>
              </a:ext>
            </a:extLst>
          </p:cNvPr>
          <p:cNvSpPr txBox="1"/>
          <p:nvPr/>
        </p:nvSpPr>
        <p:spPr>
          <a:xfrm>
            <a:off x="7924558" y="6582649"/>
            <a:ext cx="4267442" cy="246221"/>
          </a:xfrm>
          <a:prstGeom prst="rect">
            <a:avLst/>
          </a:prstGeom>
          <a:noFill/>
        </p:spPr>
        <p:txBody>
          <a:bodyPr wrap="square" rtlCol="0">
            <a:spAutoFit/>
          </a:bodyPr>
          <a:lstStyle/>
          <a:p>
            <a:pPr algn="ctr"/>
            <a:r>
              <a:rPr lang="en-US" sz="1000" dirty="0"/>
              <a:t>Fig. 14 &amp; 15 – Feature Importance (top) and Model Performance (bottom)</a:t>
            </a:r>
          </a:p>
        </p:txBody>
      </p:sp>
    </p:spTree>
    <p:extLst>
      <p:ext uri="{BB962C8B-B14F-4D97-AF65-F5344CB8AC3E}">
        <p14:creationId xmlns:p14="http://schemas.microsoft.com/office/powerpoint/2010/main" val="29675569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6A1F8-72EF-D17E-71B0-AF86AC8FCA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4D08F-7D2A-B55B-90E6-B46700EC27D7}"/>
              </a:ext>
            </a:extLst>
          </p:cNvPr>
          <p:cNvSpPr>
            <a:spLocks noGrp="1"/>
          </p:cNvSpPr>
          <p:nvPr>
            <p:ph type="ctrTitle"/>
          </p:nvPr>
        </p:nvSpPr>
        <p:spPr>
          <a:xfrm>
            <a:off x="695324" y="1145308"/>
            <a:ext cx="7600263" cy="4860947"/>
          </a:xfrm>
        </p:spPr>
        <p:txBody>
          <a:bodyPr anchor="b">
            <a:normAutofit/>
          </a:bodyPr>
          <a:lstStyle/>
          <a:p>
            <a:r>
              <a:rPr lang="en-US" sz="6600" dirty="0">
                <a:latin typeface="+mn-lt"/>
              </a:rPr>
              <a:t>Conclusions &amp; Future Research</a:t>
            </a:r>
          </a:p>
        </p:txBody>
      </p:sp>
    </p:spTree>
    <p:extLst>
      <p:ext uri="{BB962C8B-B14F-4D97-AF65-F5344CB8AC3E}">
        <p14:creationId xmlns:p14="http://schemas.microsoft.com/office/powerpoint/2010/main" val="4081462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06C6E-3554-765F-E4EE-1C565A837A2B}"/>
              </a:ext>
            </a:extLst>
          </p:cNvPr>
          <p:cNvSpPr>
            <a:spLocks noGrp="1"/>
          </p:cNvSpPr>
          <p:nvPr>
            <p:ph type="title"/>
          </p:nvPr>
        </p:nvSpPr>
        <p:spPr>
          <a:xfrm>
            <a:off x="704088" y="914400"/>
            <a:ext cx="6151083" cy="1307592"/>
          </a:xfrm>
        </p:spPr>
        <p:txBody>
          <a:bodyPr vert="horz" lIns="91440" tIns="45720" rIns="91440" bIns="45720" rtlCol="0">
            <a:normAutofit/>
          </a:bodyPr>
          <a:lstStyle/>
          <a:p>
            <a:r>
              <a:rPr lang="en-US" sz="3200" dirty="0">
                <a:latin typeface="+mn-lt"/>
              </a:rPr>
              <a:t>Research Conclusions</a:t>
            </a:r>
          </a:p>
        </p:txBody>
      </p:sp>
      <p:cxnSp>
        <p:nvCxnSpPr>
          <p:cNvPr id="31" name="Straight Connector 3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Content Placeholder 4" descr="Close-up of hardbound books in various colors standing vertically shot from above">
            <a:extLst>
              <a:ext uri="{FF2B5EF4-FFF2-40B4-BE49-F238E27FC236}">
                <a16:creationId xmlns:a16="http://schemas.microsoft.com/office/drawing/2014/main" id="{2233F0F2-561A-E582-3280-11C2DEB8AA18}"/>
              </a:ext>
            </a:extLst>
          </p:cNvPr>
          <p:cNvPicPr>
            <a:picLocks noChangeAspect="1"/>
          </p:cNvPicPr>
          <p:nvPr/>
        </p:nvPicPr>
        <p:blipFill>
          <a:blip r:embed="rId3"/>
          <a:srcRect l="23045" r="23045"/>
          <a:stretch/>
        </p:blipFill>
        <p:spPr>
          <a:xfrm>
            <a:off x="7306236" y="902448"/>
            <a:ext cx="4085664" cy="5053104"/>
          </a:xfrm>
          <a:prstGeom prst="rect">
            <a:avLst/>
          </a:prstGeom>
        </p:spPr>
      </p:pic>
      <p:cxnSp>
        <p:nvCxnSpPr>
          <p:cNvPr id="33" name="Straight Connector 3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F7722D30-E553-8B05-CC47-E1895162813E}"/>
              </a:ext>
            </a:extLst>
          </p:cNvPr>
          <p:cNvGraphicFramePr>
            <a:graphicFrameLocks noGrp="1"/>
          </p:cNvGraphicFramePr>
          <p:nvPr>
            <p:ph idx="1"/>
            <p:extLst>
              <p:ext uri="{D42A27DB-BD31-4B8C-83A1-F6EECF244321}">
                <p14:modId xmlns:p14="http://schemas.microsoft.com/office/powerpoint/2010/main" val="252321894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8" y="1854201"/>
          <a:ext cx="6151083" cy="41187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30679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alysis , Hand and Word with Alphabet Blocks on Wooden Table">
            <a:extLst>
              <a:ext uri="{FF2B5EF4-FFF2-40B4-BE49-F238E27FC236}">
                <a16:creationId xmlns:a16="http://schemas.microsoft.com/office/drawing/2014/main" id="{AC2F14C5-426F-4B05-9C5B-6552C002B727}"/>
              </a:ext>
            </a:extLst>
          </p:cNvPr>
          <p:cNvPicPr>
            <a:picLocks noGrp="1" noChangeAspect="1"/>
          </p:cNvPicPr>
          <p:nvPr>
            <p:ph sz="half" idx="1"/>
          </p:nvPr>
        </p:nvPicPr>
        <p:blipFill>
          <a:blip r:embed="rId3"/>
          <a:srcRect l="16805" t="-261" r="24016" b="263"/>
          <a:stretch/>
        </p:blipFill>
        <p:spPr>
          <a:xfrm>
            <a:off x="19" y="-17929"/>
            <a:ext cx="6095981" cy="6875929"/>
          </a:xfrm>
          <a:prstGeom prst="rect">
            <a:avLst/>
          </a:prstGeom>
        </p:spPr>
      </p:pic>
      <p:sp>
        <p:nvSpPr>
          <p:cNvPr id="2" name="Title 1">
            <a:extLst>
              <a:ext uri="{FF2B5EF4-FFF2-40B4-BE49-F238E27FC236}">
                <a16:creationId xmlns:a16="http://schemas.microsoft.com/office/drawing/2014/main" id="{15ACEDC8-43B5-FCD6-A87D-E1540647B9FA}"/>
              </a:ext>
            </a:extLst>
          </p:cNvPr>
          <p:cNvSpPr>
            <a:spLocks noGrp="1"/>
          </p:cNvSpPr>
          <p:nvPr>
            <p:ph type="title"/>
          </p:nvPr>
        </p:nvSpPr>
        <p:spPr>
          <a:xfrm>
            <a:off x="6096000" y="914400"/>
            <a:ext cx="5398892" cy="1307592"/>
          </a:xfrm>
        </p:spPr>
        <p:txBody>
          <a:bodyPr vert="horz" lIns="91440" tIns="45720" rIns="91440" bIns="45720" rtlCol="0" anchor="t">
            <a:noAutofit/>
          </a:bodyPr>
          <a:lstStyle/>
          <a:p>
            <a:pPr>
              <a:lnSpc>
                <a:spcPct val="90000"/>
              </a:lnSpc>
            </a:pPr>
            <a:r>
              <a:rPr lang="en-US" sz="3200" dirty="0">
                <a:latin typeface="+mn-lt"/>
              </a:rPr>
              <a:t>The Way Forward</a:t>
            </a:r>
          </a:p>
        </p:txBody>
      </p:sp>
      <p:graphicFrame>
        <p:nvGraphicFramePr>
          <p:cNvPr id="3" name="Content Placeholder 2">
            <a:extLst>
              <a:ext uri="{FF2B5EF4-FFF2-40B4-BE49-F238E27FC236}">
                <a16:creationId xmlns:a16="http://schemas.microsoft.com/office/drawing/2014/main" id="{748C7734-E508-0527-EC1A-04FC58E270E8}"/>
              </a:ext>
            </a:extLst>
          </p:cNvPr>
          <p:cNvGraphicFramePr>
            <a:graphicFrameLocks noGrp="1"/>
          </p:cNvGraphicFramePr>
          <p:nvPr>
            <p:ph sz="half" idx="2"/>
            <p:extLst>
              <p:ext uri="{D42A27DB-BD31-4B8C-83A1-F6EECF244321}">
                <p14:modId xmlns:p14="http://schemas.microsoft.com/office/powerpoint/2010/main" val="2493273542"/>
              </p:ext>
            </p:extLst>
          </p:nvPr>
        </p:nvGraphicFramePr>
        <p:xfrm>
          <a:off x="6095998" y="2412491"/>
          <a:ext cx="5948365" cy="3721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540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5992B-C9D2-E3A3-8764-51654A9A6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2C4D10-AED7-4795-B0B8-A35D4ED4078F}"/>
              </a:ext>
            </a:extLst>
          </p:cNvPr>
          <p:cNvSpPr>
            <a:spLocks noGrp="1"/>
          </p:cNvSpPr>
          <p:nvPr>
            <p:ph type="ctrTitle"/>
          </p:nvPr>
        </p:nvSpPr>
        <p:spPr>
          <a:xfrm>
            <a:off x="695324" y="1145308"/>
            <a:ext cx="7600263" cy="4860947"/>
          </a:xfrm>
        </p:spPr>
        <p:txBody>
          <a:bodyPr anchor="b">
            <a:normAutofit/>
          </a:bodyPr>
          <a:lstStyle/>
          <a:p>
            <a:r>
              <a:rPr lang="en-US" sz="7600" dirty="0"/>
              <a:t>Appendices</a:t>
            </a:r>
          </a:p>
        </p:txBody>
      </p:sp>
    </p:spTree>
    <p:extLst>
      <p:ext uri="{BB962C8B-B14F-4D97-AF65-F5344CB8AC3E}">
        <p14:creationId xmlns:p14="http://schemas.microsoft.com/office/powerpoint/2010/main" val="777497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211B-0474-FC29-BBDF-394A0ABD6B03}"/>
              </a:ext>
            </a:extLst>
          </p:cNvPr>
          <p:cNvSpPr>
            <a:spLocks noGrp="1"/>
          </p:cNvSpPr>
          <p:nvPr>
            <p:ph type="title"/>
          </p:nvPr>
        </p:nvSpPr>
        <p:spPr>
          <a:xfrm>
            <a:off x="700635" y="927100"/>
            <a:ext cx="10691265" cy="1307592"/>
          </a:xfrm>
        </p:spPr>
        <p:txBody>
          <a:bodyPr/>
          <a:lstStyle/>
          <a:p>
            <a:r>
              <a:rPr lang="en-US" dirty="0">
                <a:latin typeface="+mn-lt"/>
              </a:rPr>
              <a:t>Appendix A – Full Book list</a:t>
            </a:r>
          </a:p>
        </p:txBody>
      </p:sp>
      <p:graphicFrame>
        <p:nvGraphicFramePr>
          <p:cNvPr id="18" name="Table 17">
            <a:extLst>
              <a:ext uri="{FF2B5EF4-FFF2-40B4-BE49-F238E27FC236}">
                <a16:creationId xmlns:a16="http://schemas.microsoft.com/office/drawing/2014/main" id="{34EB6350-47BE-69AE-30E7-A11AF6D93783}"/>
              </a:ext>
            </a:extLst>
          </p:cNvPr>
          <p:cNvGraphicFramePr>
            <a:graphicFrameLocks noGrp="1"/>
          </p:cNvGraphicFramePr>
          <p:nvPr>
            <p:extLst>
              <p:ext uri="{D42A27DB-BD31-4B8C-83A1-F6EECF244321}">
                <p14:modId xmlns:p14="http://schemas.microsoft.com/office/powerpoint/2010/main" val="2334565077"/>
              </p:ext>
            </p:extLst>
          </p:nvPr>
        </p:nvGraphicFramePr>
        <p:xfrm>
          <a:off x="5410200" y="1643889"/>
          <a:ext cx="6781799" cy="2907345"/>
        </p:xfrm>
        <a:graphic>
          <a:graphicData uri="http://schemas.openxmlformats.org/drawingml/2006/table">
            <a:tbl>
              <a:tblPr/>
              <a:tblGrid>
                <a:gridCol w="3165951">
                  <a:extLst>
                    <a:ext uri="{9D8B030D-6E8A-4147-A177-3AD203B41FA5}">
                      <a16:colId xmlns:a16="http://schemas.microsoft.com/office/drawing/2014/main" val="1527260500"/>
                    </a:ext>
                  </a:extLst>
                </a:gridCol>
                <a:gridCol w="2099525">
                  <a:extLst>
                    <a:ext uri="{9D8B030D-6E8A-4147-A177-3AD203B41FA5}">
                      <a16:colId xmlns:a16="http://schemas.microsoft.com/office/drawing/2014/main" val="1670740111"/>
                    </a:ext>
                  </a:extLst>
                </a:gridCol>
                <a:gridCol w="491556">
                  <a:extLst>
                    <a:ext uri="{9D8B030D-6E8A-4147-A177-3AD203B41FA5}">
                      <a16:colId xmlns:a16="http://schemas.microsoft.com/office/drawing/2014/main" val="2616597934"/>
                    </a:ext>
                  </a:extLst>
                </a:gridCol>
                <a:gridCol w="433235">
                  <a:extLst>
                    <a:ext uri="{9D8B030D-6E8A-4147-A177-3AD203B41FA5}">
                      <a16:colId xmlns:a16="http://schemas.microsoft.com/office/drawing/2014/main" val="3721115930"/>
                    </a:ext>
                  </a:extLst>
                </a:gridCol>
                <a:gridCol w="591532">
                  <a:extLst>
                    <a:ext uri="{9D8B030D-6E8A-4147-A177-3AD203B41FA5}">
                      <a16:colId xmlns:a16="http://schemas.microsoft.com/office/drawing/2014/main" val="1448639138"/>
                    </a:ext>
                  </a:extLst>
                </a:gridCol>
              </a:tblGrid>
              <a:tr h="120686">
                <a:tc>
                  <a:txBody>
                    <a:bodyPr/>
                    <a:lstStyle/>
                    <a:p>
                      <a:pPr algn="ctr" fontAlgn="t"/>
                      <a:r>
                        <a:rPr lang="en-US" sz="850" b="1" i="0" u="none" strike="noStrike">
                          <a:solidFill>
                            <a:srgbClr val="000000"/>
                          </a:solidFill>
                          <a:effectLst/>
                          <a:latin typeface="Calibri" panose="020F0502020204030204" pitchFamily="34" charset="0"/>
                        </a:rPr>
                        <a:t>Title</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Author</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Group</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Region</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Banned</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4193684"/>
                  </a:ext>
                </a:extLst>
              </a:tr>
              <a:tr h="120686">
                <a:tc>
                  <a:txBody>
                    <a:bodyPr/>
                    <a:lstStyle/>
                    <a:p>
                      <a:pPr algn="l" fontAlgn="b"/>
                      <a:r>
                        <a:rPr lang="en-US" sz="850" b="0" i="0" u="none" strike="noStrike">
                          <a:solidFill>
                            <a:srgbClr val="000000"/>
                          </a:solidFill>
                          <a:effectLst/>
                          <a:latin typeface="Calibri" panose="020F0502020204030204" pitchFamily="34" charset="0"/>
                        </a:rPr>
                        <a:t>A Modest Proposal</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850" b="0" i="0" u="none" strike="noStrike">
                          <a:solidFill>
                            <a:srgbClr val="000000"/>
                          </a:solidFill>
                          <a:effectLst/>
                          <a:latin typeface="Calibri" panose="020F0502020204030204" pitchFamily="34" charset="0"/>
                        </a:rPr>
                        <a:t>Jonathan Swift</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084505515"/>
                  </a:ext>
                </a:extLst>
              </a:tr>
              <a:tr h="120686">
                <a:tc>
                  <a:txBody>
                    <a:bodyPr/>
                    <a:lstStyle/>
                    <a:p>
                      <a:pPr algn="l" fontAlgn="b"/>
                      <a:r>
                        <a:rPr lang="en-US" sz="850" b="0" i="0" u="none" strike="noStrike">
                          <a:solidFill>
                            <a:srgbClr val="000000"/>
                          </a:solidFill>
                          <a:effectLst/>
                          <a:latin typeface="Calibri" panose="020F0502020204030204" pitchFamily="34" charset="0"/>
                        </a:rPr>
                        <a:t>Anna Karenina</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Leon Tolstoy</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4176720517"/>
                  </a:ext>
                </a:extLst>
              </a:tr>
              <a:tr h="120686">
                <a:tc>
                  <a:txBody>
                    <a:bodyPr/>
                    <a:lstStyle/>
                    <a:p>
                      <a:pPr algn="l" fontAlgn="b"/>
                      <a:r>
                        <a:rPr lang="en-US" sz="850" b="0" i="0" u="none" strike="noStrike" dirty="0">
                          <a:solidFill>
                            <a:srgbClr val="000000"/>
                          </a:solidFill>
                          <a:effectLst/>
                          <a:latin typeface="Calibri" panose="020F0502020204030204" pitchFamily="34" charset="0"/>
                        </a:rPr>
                        <a:t>Crime and Punishment</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Fyodor Dostoyevsky</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4252755908"/>
                  </a:ext>
                </a:extLst>
              </a:tr>
              <a:tr h="120686">
                <a:tc>
                  <a:txBody>
                    <a:bodyPr/>
                    <a:lstStyle/>
                    <a:p>
                      <a:pPr algn="l" fontAlgn="b"/>
                      <a:r>
                        <a:rPr lang="en-US" sz="850" b="0" i="0" u="none" strike="noStrike">
                          <a:solidFill>
                            <a:srgbClr val="000000"/>
                          </a:solidFill>
                          <a:effectLst/>
                          <a:latin typeface="Calibri" panose="020F0502020204030204" pitchFamily="34" charset="0"/>
                        </a:rPr>
                        <a:t>Heart of Darkness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Joseph Conrad</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220860073"/>
                  </a:ext>
                </a:extLst>
              </a:tr>
              <a:tr h="120686">
                <a:tc>
                  <a:txBody>
                    <a:bodyPr/>
                    <a:lstStyle/>
                    <a:p>
                      <a:pPr algn="l" fontAlgn="b"/>
                      <a:r>
                        <a:rPr lang="en-US" sz="850" b="0" i="0" u="none" strike="noStrike">
                          <a:solidFill>
                            <a:srgbClr val="000000"/>
                          </a:solidFill>
                          <a:effectLst/>
                          <a:latin typeface="Calibri" panose="020F0502020204030204" pitchFamily="34" charset="0"/>
                        </a:rPr>
                        <a:t>Little Women</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Louisa May Alcott</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700850988"/>
                  </a:ext>
                </a:extLst>
              </a:tr>
              <a:tr h="120686">
                <a:tc>
                  <a:txBody>
                    <a:bodyPr/>
                    <a:lstStyle/>
                    <a:p>
                      <a:pPr algn="l" fontAlgn="b"/>
                      <a:r>
                        <a:rPr lang="en-US" sz="850" b="0" i="0" u="none" strike="noStrike">
                          <a:solidFill>
                            <a:srgbClr val="000000"/>
                          </a:solidFill>
                          <a:effectLst/>
                          <a:latin typeface="Calibri" panose="020F0502020204030204" pitchFamily="34" charset="0"/>
                        </a:rPr>
                        <a:t>Making the Nine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Albertus T. Dudley</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225169328"/>
                  </a:ext>
                </a:extLst>
              </a:tr>
              <a:tr h="120686">
                <a:tc>
                  <a:txBody>
                    <a:bodyPr/>
                    <a:lstStyle/>
                    <a:p>
                      <a:pPr algn="l" fontAlgn="b"/>
                      <a:r>
                        <a:rPr lang="en-US" sz="850" b="0" i="0" u="none" strike="noStrike">
                          <a:solidFill>
                            <a:srgbClr val="000000"/>
                          </a:solidFill>
                          <a:effectLst/>
                          <a:latin typeface="Calibri" panose="020F0502020204030204" pitchFamily="34" charset="0"/>
                        </a:rPr>
                        <a:t>Metamorphosis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Franz Kafka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380804394"/>
                  </a:ext>
                </a:extLst>
              </a:tr>
              <a:tr h="120686">
                <a:tc>
                  <a:txBody>
                    <a:bodyPr/>
                    <a:lstStyle/>
                    <a:p>
                      <a:pPr algn="l" fontAlgn="b"/>
                      <a:r>
                        <a:rPr lang="en-US" sz="850" b="0" i="0" u="none" strike="noStrike">
                          <a:solidFill>
                            <a:srgbClr val="000000"/>
                          </a:solidFill>
                          <a:effectLst/>
                          <a:latin typeface="Calibri" panose="020F0502020204030204" pitchFamily="34" charset="0"/>
                        </a:rPr>
                        <a:t>Middlemarch</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George Eliot</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515610700"/>
                  </a:ext>
                </a:extLst>
              </a:tr>
              <a:tr h="120686">
                <a:tc>
                  <a:txBody>
                    <a:bodyPr/>
                    <a:lstStyle/>
                    <a:p>
                      <a:pPr algn="l" fontAlgn="b"/>
                      <a:r>
                        <a:rPr lang="en-US" sz="850" b="0" i="0" u="none" strike="noStrike">
                          <a:solidFill>
                            <a:srgbClr val="000000"/>
                          </a:solidFill>
                          <a:effectLst/>
                          <a:latin typeface="Calibri" panose="020F0502020204030204" pitchFamily="34" charset="0"/>
                        </a:rPr>
                        <a:t>Narrative of the Life of Frederick Douglass, an American Slave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Frederick Douglass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3756133661"/>
                  </a:ext>
                </a:extLst>
              </a:tr>
              <a:tr h="120686">
                <a:tc>
                  <a:txBody>
                    <a:bodyPr/>
                    <a:lstStyle/>
                    <a:p>
                      <a:pPr algn="l" fontAlgn="b"/>
                      <a:r>
                        <a:rPr lang="en-US" sz="850" b="0" i="0" u="none" strike="noStrike">
                          <a:solidFill>
                            <a:srgbClr val="000000"/>
                          </a:solidFill>
                          <a:effectLst/>
                          <a:latin typeface="Calibri" panose="020F0502020204030204" pitchFamily="34" charset="0"/>
                        </a:rPr>
                        <a:t>Oliver Twist</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Charles Dickens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2814348988"/>
                  </a:ext>
                </a:extLst>
              </a:tr>
              <a:tr h="120686">
                <a:tc>
                  <a:txBody>
                    <a:bodyPr/>
                    <a:lstStyle/>
                    <a:p>
                      <a:pPr algn="l" fontAlgn="b"/>
                      <a:r>
                        <a:rPr lang="en-US" sz="850" b="0" i="0" u="none" strike="noStrike">
                          <a:solidFill>
                            <a:srgbClr val="000000"/>
                          </a:solidFill>
                          <a:effectLst/>
                          <a:latin typeface="Calibri" panose="020F0502020204030204" pitchFamily="34" charset="0"/>
                        </a:rPr>
                        <a:t>Pride and Prejudice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Jane Austen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754467525"/>
                  </a:ext>
                </a:extLst>
              </a:tr>
              <a:tr h="120686">
                <a:tc>
                  <a:txBody>
                    <a:bodyPr/>
                    <a:lstStyle/>
                    <a:p>
                      <a:pPr algn="l" fontAlgn="b"/>
                      <a:r>
                        <a:rPr lang="en-US" sz="850" b="0" i="0" u="none" strike="noStrike">
                          <a:solidFill>
                            <a:srgbClr val="000000"/>
                          </a:solidFill>
                          <a:effectLst/>
                          <a:latin typeface="Calibri" panose="020F0502020204030204" pitchFamily="34" charset="0"/>
                        </a:rPr>
                        <a:t>Romeo and Juliet</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William Shakespeare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2608507594"/>
                  </a:ext>
                </a:extLst>
              </a:tr>
              <a:tr h="120686">
                <a:tc>
                  <a:txBody>
                    <a:bodyPr/>
                    <a:lstStyle/>
                    <a:p>
                      <a:pPr algn="l" fontAlgn="b"/>
                      <a:r>
                        <a:rPr lang="en-US" sz="850" b="0" i="0" u="none" strike="noStrike">
                          <a:solidFill>
                            <a:srgbClr val="000000"/>
                          </a:solidFill>
                          <a:effectLst/>
                          <a:latin typeface="Calibri" panose="020F0502020204030204" pitchFamily="34" charset="0"/>
                        </a:rPr>
                        <a:t>Sense and Sensibility</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Jane Austen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2451996136"/>
                  </a:ext>
                </a:extLst>
              </a:tr>
              <a:tr h="120686">
                <a:tc>
                  <a:txBody>
                    <a:bodyPr/>
                    <a:lstStyle/>
                    <a:p>
                      <a:pPr algn="l" fontAlgn="b"/>
                      <a:r>
                        <a:rPr lang="en-US" sz="850" b="0" i="0" u="none" strike="noStrike">
                          <a:solidFill>
                            <a:srgbClr val="000000"/>
                          </a:solidFill>
                          <a:effectLst/>
                          <a:latin typeface="Calibri" panose="020F0502020204030204" pitchFamily="34" charset="0"/>
                        </a:rPr>
                        <a:t>Simple Sabotage Field Manual</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United States Office of Strategic Services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140583688"/>
                  </a:ext>
                </a:extLst>
              </a:tr>
              <a:tr h="120686">
                <a:tc>
                  <a:txBody>
                    <a:bodyPr/>
                    <a:lstStyle/>
                    <a:p>
                      <a:pPr algn="l" fontAlgn="b"/>
                      <a:r>
                        <a:rPr lang="en-US" sz="850" b="0" i="0" u="none" strike="noStrike" dirty="0">
                          <a:solidFill>
                            <a:srgbClr val="000000"/>
                          </a:solidFill>
                          <a:effectLst/>
                          <a:latin typeface="Calibri" panose="020F0502020204030204" pitchFamily="34" charset="0"/>
                        </a:rPr>
                        <a:t>The Adventures of Sherlock Holmes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Arthur Conan Doyle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372032000"/>
                  </a:ext>
                </a:extLst>
              </a:tr>
              <a:tr h="120686">
                <a:tc>
                  <a:txBody>
                    <a:bodyPr/>
                    <a:lstStyle/>
                    <a:p>
                      <a:pPr algn="l" fontAlgn="b"/>
                      <a:r>
                        <a:rPr lang="en-US" sz="850" b="0" i="0" u="none" strike="noStrike">
                          <a:solidFill>
                            <a:srgbClr val="000000"/>
                          </a:solidFill>
                          <a:effectLst/>
                          <a:latin typeface="Calibri" panose="020F0502020204030204" pitchFamily="34" charset="0"/>
                        </a:rPr>
                        <a:t>The Devil is an Ass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Ben Johnson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4106979653"/>
                  </a:ext>
                </a:extLst>
              </a:tr>
              <a:tr h="120686">
                <a:tc>
                  <a:txBody>
                    <a:bodyPr/>
                    <a:lstStyle/>
                    <a:p>
                      <a:pPr algn="l" fontAlgn="b"/>
                      <a:r>
                        <a:rPr lang="en-US" sz="850" b="0" i="0" u="none" strike="noStrike">
                          <a:solidFill>
                            <a:srgbClr val="000000"/>
                          </a:solidFill>
                          <a:effectLst/>
                          <a:latin typeface="Calibri" panose="020F0502020204030204" pitchFamily="34" charset="0"/>
                        </a:rPr>
                        <a:t>The Divine Fire</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May Sinclair</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965713456"/>
                  </a:ext>
                </a:extLst>
              </a:tr>
              <a:tr h="120686">
                <a:tc>
                  <a:txBody>
                    <a:bodyPr/>
                    <a:lstStyle/>
                    <a:p>
                      <a:pPr algn="l" fontAlgn="b"/>
                      <a:r>
                        <a:rPr lang="en-US" sz="850" b="0" i="0" u="none" strike="noStrike">
                          <a:solidFill>
                            <a:srgbClr val="000000"/>
                          </a:solidFill>
                          <a:effectLst/>
                          <a:latin typeface="Calibri" panose="020F0502020204030204" pitchFamily="34" charset="0"/>
                        </a:rPr>
                        <a:t>The Souls of Black Folk</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W. E. B. Du Bois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340923425"/>
                  </a:ext>
                </a:extLst>
              </a:tr>
              <a:tr h="120686">
                <a:tc>
                  <a:txBody>
                    <a:bodyPr/>
                    <a:lstStyle/>
                    <a:p>
                      <a:pPr algn="l" fontAlgn="b"/>
                      <a:r>
                        <a:rPr lang="en-US" sz="850" b="0" i="0" u="none" strike="noStrike">
                          <a:solidFill>
                            <a:srgbClr val="000000"/>
                          </a:solidFill>
                          <a:effectLst/>
                          <a:latin typeface="Calibri" panose="020F0502020204030204" pitchFamily="34" charset="0"/>
                        </a:rPr>
                        <a:t>The Wonderful Wizard of Oz</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L. Frank Baum</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1100797370"/>
                  </a:ext>
                </a:extLst>
              </a:tr>
              <a:tr h="120686">
                <a:tc>
                  <a:txBody>
                    <a:bodyPr/>
                    <a:lstStyle/>
                    <a:p>
                      <a:pPr algn="l" fontAlgn="b"/>
                      <a:r>
                        <a:rPr lang="en-US" sz="850" b="0" i="0" u="none" strike="noStrike">
                          <a:solidFill>
                            <a:srgbClr val="000000"/>
                          </a:solidFill>
                          <a:effectLst/>
                          <a:latin typeface="Calibri" panose="020F0502020204030204" pitchFamily="34" charset="0"/>
                        </a:rPr>
                        <a:t>Ulysses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James Joyce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8905" marR="8905" marT="8905" marB="0" anchor="b">
                    <a:lnL>
                      <a:noFill/>
                    </a:lnL>
                    <a:lnR>
                      <a:noFill/>
                    </a:lnR>
                    <a:lnT>
                      <a:noFill/>
                    </a:lnT>
                    <a:lnB>
                      <a:noFill/>
                    </a:lnB>
                    <a:noFill/>
                  </a:tcPr>
                </a:tc>
                <a:tc>
                  <a:txBody>
                    <a:bodyPr/>
                    <a:lstStyle/>
                    <a:p>
                      <a:pPr algn="ctr" fontAlgn="b"/>
                      <a:r>
                        <a:rPr lang="en-US" sz="850" b="0" i="0" u="none" strike="noStrike" dirty="0">
                          <a:solidFill>
                            <a:srgbClr val="000000"/>
                          </a:solidFill>
                          <a:effectLst/>
                          <a:latin typeface="Calibri" panose="020F0502020204030204" pitchFamily="34" charset="0"/>
                        </a:rPr>
                        <a:t>N</a:t>
                      </a:r>
                    </a:p>
                  </a:txBody>
                  <a:tcPr marL="8905" marR="8905" marT="8905" marB="0" anchor="b">
                    <a:lnL>
                      <a:noFill/>
                    </a:lnL>
                    <a:lnR>
                      <a:noFill/>
                    </a:lnR>
                    <a:lnT>
                      <a:noFill/>
                    </a:lnT>
                    <a:lnB>
                      <a:noFill/>
                    </a:lnB>
                    <a:noFill/>
                  </a:tcPr>
                </a:tc>
                <a:extLst>
                  <a:ext uri="{0D108BD9-81ED-4DB2-BD59-A6C34878D82A}">
                    <a16:rowId xmlns:a16="http://schemas.microsoft.com/office/drawing/2014/main" val="3329412615"/>
                  </a:ext>
                </a:extLst>
              </a:tr>
            </a:tbl>
          </a:graphicData>
        </a:graphic>
      </p:graphicFrame>
      <p:graphicFrame>
        <p:nvGraphicFramePr>
          <p:cNvPr id="22" name="Table 21">
            <a:extLst>
              <a:ext uri="{FF2B5EF4-FFF2-40B4-BE49-F238E27FC236}">
                <a16:creationId xmlns:a16="http://schemas.microsoft.com/office/drawing/2014/main" id="{494102BE-6616-665A-8B99-245EA0551CB1}"/>
              </a:ext>
            </a:extLst>
          </p:cNvPr>
          <p:cNvGraphicFramePr>
            <a:graphicFrameLocks noGrp="1"/>
          </p:cNvGraphicFramePr>
          <p:nvPr>
            <p:extLst>
              <p:ext uri="{D42A27DB-BD31-4B8C-83A1-F6EECF244321}">
                <p14:modId xmlns:p14="http://schemas.microsoft.com/office/powerpoint/2010/main" val="1578455136"/>
              </p:ext>
            </p:extLst>
          </p:nvPr>
        </p:nvGraphicFramePr>
        <p:xfrm>
          <a:off x="0" y="1643891"/>
          <a:ext cx="5410200" cy="2907345"/>
        </p:xfrm>
        <a:graphic>
          <a:graphicData uri="http://schemas.openxmlformats.org/drawingml/2006/table">
            <a:tbl>
              <a:tblPr/>
              <a:tblGrid>
                <a:gridCol w="2525646">
                  <a:extLst>
                    <a:ext uri="{9D8B030D-6E8A-4147-A177-3AD203B41FA5}">
                      <a16:colId xmlns:a16="http://schemas.microsoft.com/office/drawing/2014/main" val="2230289971"/>
                    </a:ext>
                  </a:extLst>
                </a:gridCol>
                <a:gridCol w="1674902">
                  <a:extLst>
                    <a:ext uri="{9D8B030D-6E8A-4147-A177-3AD203B41FA5}">
                      <a16:colId xmlns:a16="http://schemas.microsoft.com/office/drawing/2014/main" val="3732757425"/>
                    </a:ext>
                  </a:extLst>
                </a:gridCol>
                <a:gridCol w="392140">
                  <a:extLst>
                    <a:ext uri="{9D8B030D-6E8A-4147-A177-3AD203B41FA5}">
                      <a16:colId xmlns:a16="http://schemas.microsoft.com/office/drawing/2014/main" val="3462946176"/>
                    </a:ext>
                  </a:extLst>
                </a:gridCol>
                <a:gridCol w="345615">
                  <a:extLst>
                    <a:ext uri="{9D8B030D-6E8A-4147-A177-3AD203B41FA5}">
                      <a16:colId xmlns:a16="http://schemas.microsoft.com/office/drawing/2014/main" val="1851953567"/>
                    </a:ext>
                  </a:extLst>
                </a:gridCol>
                <a:gridCol w="471897">
                  <a:extLst>
                    <a:ext uri="{9D8B030D-6E8A-4147-A177-3AD203B41FA5}">
                      <a16:colId xmlns:a16="http://schemas.microsoft.com/office/drawing/2014/main" val="2203383040"/>
                    </a:ext>
                  </a:extLst>
                </a:gridCol>
              </a:tblGrid>
              <a:tr h="138445">
                <a:tc>
                  <a:txBody>
                    <a:bodyPr/>
                    <a:lstStyle/>
                    <a:p>
                      <a:pPr algn="ctr" fontAlgn="t"/>
                      <a:r>
                        <a:rPr lang="en-US" sz="850" b="1" i="0" u="none" strike="noStrike">
                          <a:solidFill>
                            <a:srgbClr val="000000"/>
                          </a:solidFill>
                          <a:effectLst/>
                          <a:latin typeface="Calibri" panose="020F0502020204030204" pitchFamily="34" charset="0"/>
                        </a:rPr>
                        <a:t>Title</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Author</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Group</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Region</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Banned</a:t>
                      </a:r>
                    </a:p>
                  </a:txBody>
                  <a:tcPr marL="8905" marR="8905" marT="89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0374368"/>
                  </a:ext>
                </a:extLst>
              </a:tr>
              <a:tr h="138445">
                <a:tc>
                  <a:txBody>
                    <a:bodyPr/>
                    <a:lstStyle/>
                    <a:p>
                      <a:pPr algn="l" fontAlgn="b"/>
                      <a:r>
                        <a:rPr lang="en-US" sz="850" b="0" i="0" u="none" strike="noStrike">
                          <a:solidFill>
                            <a:srgbClr val="000000"/>
                          </a:solidFill>
                          <a:effectLst/>
                          <a:latin typeface="Calibri" panose="020F0502020204030204" pitchFamily="34" charset="0"/>
                        </a:rPr>
                        <a:t>Chain Reaction</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Boyd </a:t>
                      </a:r>
                      <a:r>
                        <a:rPr lang="en-US" sz="850" b="0" i="0" u="none" strike="noStrike" dirty="0" err="1">
                          <a:solidFill>
                            <a:srgbClr val="000000"/>
                          </a:solidFill>
                          <a:effectLst/>
                          <a:latin typeface="Calibri" panose="020F0502020204030204" pitchFamily="34" charset="0"/>
                        </a:rPr>
                        <a:t>Ellanby</a:t>
                      </a:r>
                      <a:endParaRPr lang="en-US" sz="850" b="0" i="0" u="none" strike="noStrike" dirty="0">
                        <a:solidFill>
                          <a:srgbClr val="000000"/>
                        </a:solidFill>
                        <a:effectLst/>
                        <a:latin typeface="Calibri" panose="020F0502020204030204" pitchFamily="34" charset="0"/>
                      </a:endParaRP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01477444"/>
                  </a:ext>
                </a:extLst>
              </a:tr>
              <a:tr h="138445">
                <a:tc>
                  <a:txBody>
                    <a:bodyPr/>
                    <a:lstStyle/>
                    <a:p>
                      <a:pPr algn="l" fontAlgn="b"/>
                      <a:r>
                        <a:rPr lang="en-US" sz="850" b="0" i="0" u="none" strike="noStrike">
                          <a:solidFill>
                            <a:srgbClr val="000000"/>
                          </a:solidFill>
                          <a:effectLst/>
                          <a:latin typeface="Calibri" panose="020F0502020204030204" pitchFamily="34" charset="0"/>
                        </a:rPr>
                        <a:t>Leonardo Da Vinci</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Maurice W. Brockwell</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1169630867"/>
                  </a:ext>
                </a:extLst>
              </a:tr>
              <a:tr h="138445">
                <a:tc>
                  <a:txBody>
                    <a:bodyPr/>
                    <a:lstStyle/>
                    <a:p>
                      <a:pPr algn="l" fontAlgn="b"/>
                      <a:r>
                        <a:rPr lang="en-US" sz="850" b="0" i="0" u="none" strike="noStrike">
                          <a:solidFill>
                            <a:srgbClr val="000000"/>
                          </a:solidFill>
                          <a:effectLst/>
                          <a:latin typeface="Calibri" panose="020F0502020204030204" pitchFamily="34" charset="0"/>
                        </a:rPr>
                        <a:t>Native Son</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T. D. Hamm</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1062980752"/>
                  </a:ext>
                </a:extLst>
              </a:tr>
              <a:tr h="138445">
                <a:tc>
                  <a:txBody>
                    <a:bodyPr/>
                    <a:lstStyle/>
                    <a:p>
                      <a:pPr algn="l" fontAlgn="b"/>
                      <a:r>
                        <a:rPr lang="en-US" sz="850" b="0" i="0" u="none" strike="noStrike">
                          <a:solidFill>
                            <a:srgbClr val="000000"/>
                          </a:solidFill>
                          <a:effectLst/>
                          <a:latin typeface="Calibri" panose="020F0502020204030204" pitchFamily="34" charset="0"/>
                        </a:rPr>
                        <a:t>Redeemed</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George Sheldon Downs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Both</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425984178"/>
                  </a:ext>
                </a:extLst>
              </a:tr>
              <a:tr h="138445">
                <a:tc>
                  <a:txBody>
                    <a:bodyPr/>
                    <a:lstStyle/>
                    <a:p>
                      <a:pPr algn="l" fontAlgn="b"/>
                      <a:r>
                        <a:rPr lang="en-US" sz="850" b="0" i="0" u="none" strike="noStrike">
                          <a:solidFill>
                            <a:srgbClr val="000000"/>
                          </a:solidFill>
                          <a:effectLst/>
                          <a:latin typeface="Calibri" panose="020F0502020204030204" pitchFamily="34" charset="0"/>
                        </a:rPr>
                        <a:t>The Dark Tower</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Phyllis Bottome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1912395521"/>
                  </a:ext>
                </a:extLst>
              </a:tr>
              <a:tr h="138445">
                <a:tc>
                  <a:txBody>
                    <a:bodyPr/>
                    <a:lstStyle/>
                    <a:p>
                      <a:pPr algn="l" fontAlgn="b"/>
                      <a:r>
                        <a:rPr lang="en-US" sz="850" b="0" i="0" u="none" strike="noStrike">
                          <a:solidFill>
                            <a:srgbClr val="000000"/>
                          </a:solidFill>
                          <a:effectLst/>
                          <a:latin typeface="Calibri" panose="020F0502020204030204" pitchFamily="34" charset="0"/>
                        </a:rPr>
                        <a:t>The Heir</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Sydney C. Grier</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990707517"/>
                  </a:ext>
                </a:extLst>
              </a:tr>
              <a:tr h="138445">
                <a:tc>
                  <a:txBody>
                    <a:bodyPr/>
                    <a:lstStyle/>
                    <a:p>
                      <a:pPr algn="l" fontAlgn="b"/>
                      <a:r>
                        <a:rPr lang="en-US" sz="850" b="0" i="0" u="none" strike="noStrike">
                          <a:solidFill>
                            <a:srgbClr val="000000"/>
                          </a:solidFill>
                          <a:effectLst/>
                          <a:latin typeface="Calibri" panose="020F0502020204030204" pitchFamily="34" charset="0"/>
                        </a:rPr>
                        <a:t>The Pirate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Captain Frederick Marryat</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976854643"/>
                  </a:ext>
                </a:extLst>
              </a:tr>
              <a:tr h="138445">
                <a:tc>
                  <a:txBody>
                    <a:bodyPr/>
                    <a:lstStyle/>
                    <a:p>
                      <a:pPr algn="l" fontAlgn="b"/>
                      <a:r>
                        <a:rPr lang="en-US" sz="850" b="0" i="0" u="none" strike="noStrike">
                          <a:solidFill>
                            <a:srgbClr val="000000"/>
                          </a:solidFill>
                          <a:effectLst/>
                          <a:latin typeface="Calibri" panose="020F0502020204030204" pitchFamily="34" charset="0"/>
                        </a:rPr>
                        <a:t>The Road</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Jack London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3800796024"/>
                  </a:ext>
                </a:extLst>
              </a:tr>
              <a:tr h="138445">
                <a:tc>
                  <a:txBody>
                    <a:bodyPr/>
                    <a:lstStyle/>
                    <a:p>
                      <a:pPr algn="l" fontAlgn="b"/>
                      <a:r>
                        <a:rPr lang="en-US" sz="850" b="0" i="0" u="none" strike="noStrike">
                          <a:solidFill>
                            <a:srgbClr val="000000"/>
                          </a:solidFill>
                          <a:effectLst/>
                          <a:latin typeface="Calibri" panose="020F0502020204030204" pitchFamily="34" charset="0"/>
                        </a:rPr>
                        <a:t>The Taming of the Shrew</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William Shakespeare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32497454"/>
                  </a:ext>
                </a:extLst>
              </a:tr>
              <a:tr h="138445">
                <a:tc>
                  <a:txBody>
                    <a:bodyPr/>
                    <a:lstStyle/>
                    <a:p>
                      <a:pPr algn="l" fontAlgn="b"/>
                      <a:r>
                        <a:rPr lang="en-US" sz="850" b="0" i="0" u="none" strike="noStrike">
                          <a:solidFill>
                            <a:srgbClr val="000000"/>
                          </a:solidFill>
                          <a:effectLst/>
                          <a:latin typeface="Calibri" panose="020F0502020204030204" pitchFamily="34" charset="0"/>
                        </a:rPr>
                        <a:t>Wuthering Heights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Emily Brontë</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795457682"/>
                  </a:ext>
                </a:extLst>
              </a:tr>
              <a:tr h="138445">
                <a:tc>
                  <a:txBody>
                    <a:bodyPr/>
                    <a:lstStyle/>
                    <a:p>
                      <a:pPr algn="l" fontAlgn="b"/>
                      <a:r>
                        <a:rPr lang="en-US" sz="850" b="0" i="0" u="none" strike="noStrike">
                          <a:solidFill>
                            <a:srgbClr val="000000"/>
                          </a:solidFill>
                          <a:effectLst/>
                          <a:latin typeface="Calibri" panose="020F0502020204030204" pitchFamily="34" charset="0"/>
                        </a:rPr>
                        <a:t>Christine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Elizabeth Von Arnim</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3289598295"/>
                  </a:ext>
                </a:extLst>
              </a:tr>
              <a:tr h="138445">
                <a:tc>
                  <a:txBody>
                    <a:bodyPr/>
                    <a:lstStyle/>
                    <a:p>
                      <a:pPr algn="l" fontAlgn="b"/>
                      <a:r>
                        <a:rPr lang="en-US" sz="850" b="0" i="0" u="none" strike="noStrike">
                          <a:solidFill>
                            <a:srgbClr val="000000"/>
                          </a:solidFill>
                          <a:effectLst/>
                          <a:latin typeface="Calibri" panose="020F0502020204030204" pitchFamily="34" charset="0"/>
                        </a:rPr>
                        <a:t>Dead End</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Wallace Macfarlane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878942788"/>
                  </a:ext>
                </a:extLst>
              </a:tr>
              <a:tr h="138445">
                <a:tc>
                  <a:txBody>
                    <a:bodyPr/>
                    <a:lstStyle/>
                    <a:p>
                      <a:pPr algn="l" fontAlgn="b"/>
                      <a:r>
                        <a:rPr lang="en-US" sz="850" b="0" i="0" u="none" strike="noStrike">
                          <a:solidFill>
                            <a:srgbClr val="000000"/>
                          </a:solidFill>
                          <a:effectLst/>
                          <a:latin typeface="Calibri" panose="020F0502020204030204" pitchFamily="34" charset="0"/>
                        </a:rPr>
                        <a:t>Dreamland</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Julie M. Lippmann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234900800"/>
                  </a:ext>
                </a:extLst>
              </a:tr>
              <a:tr h="138445">
                <a:tc>
                  <a:txBody>
                    <a:bodyPr/>
                    <a:lstStyle/>
                    <a:p>
                      <a:pPr algn="l" fontAlgn="b"/>
                      <a:r>
                        <a:rPr lang="en-US" sz="850" b="0" i="0" u="none" strike="noStrike">
                          <a:solidFill>
                            <a:srgbClr val="000000"/>
                          </a:solidFill>
                          <a:effectLst/>
                          <a:latin typeface="Calibri" panose="020F0502020204030204" pitchFamily="34" charset="0"/>
                        </a:rPr>
                        <a:t>Glass</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Edward Dillon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499693593"/>
                  </a:ext>
                </a:extLst>
              </a:tr>
              <a:tr h="138445">
                <a:tc>
                  <a:txBody>
                    <a:bodyPr/>
                    <a:lstStyle/>
                    <a:p>
                      <a:pPr algn="l" fontAlgn="b"/>
                      <a:r>
                        <a:rPr lang="en-US" sz="850" b="0" i="0" u="none" strike="noStrike">
                          <a:solidFill>
                            <a:srgbClr val="000000"/>
                          </a:solidFill>
                          <a:effectLst/>
                          <a:latin typeface="Calibri" panose="020F0502020204030204" pitchFamily="34" charset="0"/>
                        </a:rPr>
                        <a:t>Redeemed</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George Sheldon Downs</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Both</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2031374611"/>
                  </a:ext>
                </a:extLst>
              </a:tr>
              <a:tr h="138445">
                <a:tc>
                  <a:txBody>
                    <a:bodyPr/>
                    <a:lstStyle/>
                    <a:p>
                      <a:pPr algn="l" fontAlgn="b"/>
                      <a:r>
                        <a:rPr lang="en-US" sz="850" b="0" i="0" u="none" strike="noStrike">
                          <a:solidFill>
                            <a:srgbClr val="000000"/>
                          </a:solidFill>
                          <a:effectLst/>
                          <a:latin typeface="Calibri" panose="020F0502020204030204" pitchFamily="34" charset="0"/>
                        </a:rPr>
                        <a:t>Smoke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Ivan Sergeevich Turgenev</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3966959099"/>
                  </a:ext>
                </a:extLst>
              </a:tr>
              <a:tr h="138445">
                <a:tc>
                  <a:txBody>
                    <a:bodyPr/>
                    <a:lstStyle/>
                    <a:p>
                      <a:pPr algn="l" fontAlgn="b"/>
                      <a:r>
                        <a:rPr lang="en-US" sz="850" b="0" i="0" u="none" strike="noStrike">
                          <a:solidFill>
                            <a:srgbClr val="000000"/>
                          </a:solidFill>
                          <a:effectLst/>
                          <a:latin typeface="Calibri" panose="020F0502020204030204" pitchFamily="34" charset="0"/>
                        </a:rPr>
                        <a:t>The Bridge</a:t>
                      </a:r>
                    </a:p>
                  </a:txBody>
                  <a:tcPr marL="8905" marR="8905" marT="890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G. G. Revelle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666473844"/>
                  </a:ext>
                </a:extLst>
              </a:tr>
              <a:tr h="138445">
                <a:tc>
                  <a:txBody>
                    <a:bodyPr/>
                    <a:lstStyle/>
                    <a:p>
                      <a:pPr algn="l" fontAlgn="b"/>
                      <a:r>
                        <a:rPr lang="en-US" sz="850" b="0" i="0" u="none" strike="noStrike">
                          <a:solidFill>
                            <a:srgbClr val="000000"/>
                          </a:solidFill>
                          <a:effectLst/>
                          <a:latin typeface="Calibri" panose="020F0502020204030204" pitchFamily="34" charset="0"/>
                        </a:rPr>
                        <a:t>The Great Return</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Arthur Machen</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307635920"/>
                  </a:ext>
                </a:extLst>
              </a:tr>
              <a:tr h="138445">
                <a:tc>
                  <a:txBody>
                    <a:bodyPr/>
                    <a:lstStyle/>
                    <a:p>
                      <a:pPr algn="l" fontAlgn="b"/>
                      <a:r>
                        <a:rPr lang="en-US" sz="850" b="0" i="0" u="none" strike="noStrike">
                          <a:solidFill>
                            <a:srgbClr val="000000"/>
                          </a:solidFill>
                          <a:effectLst/>
                          <a:latin typeface="Calibri" panose="020F0502020204030204" pitchFamily="34" charset="0"/>
                        </a:rPr>
                        <a:t>The Picture of Dorian Gray</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Oscar Wilde</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1242322820"/>
                  </a:ext>
                </a:extLst>
              </a:tr>
              <a:tr h="138445">
                <a:tc>
                  <a:txBody>
                    <a:bodyPr/>
                    <a:lstStyle/>
                    <a:p>
                      <a:pPr algn="l" fontAlgn="b"/>
                      <a:r>
                        <a:rPr lang="en-US" sz="850" b="0" i="0" u="none" strike="noStrike">
                          <a:solidFill>
                            <a:srgbClr val="000000"/>
                          </a:solidFill>
                          <a:effectLst/>
                          <a:latin typeface="Calibri" panose="020F0502020204030204" pitchFamily="34" charset="0"/>
                        </a:rPr>
                        <a:t>The Talisman</a:t>
                      </a:r>
                    </a:p>
                  </a:txBody>
                  <a:tcPr marL="8905" marR="8905" marT="8905" marB="0" anchor="b">
                    <a:lnL>
                      <a:noFill/>
                    </a:lnL>
                    <a:lnR>
                      <a:noFill/>
                    </a:lnR>
                    <a:lnT>
                      <a:noFill/>
                    </a:lnT>
                    <a:lnB>
                      <a:noFill/>
                    </a:lnB>
                    <a:noFill/>
                  </a:tcPr>
                </a:tc>
                <a:tc>
                  <a:txBody>
                    <a:bodyPr/>
                    <a:lstStyle/>
                    <a:p>
                      <a:pPr algn="l" fontAlgn="b"/>
                      <a:r>
                        <a:rPr lang="en-US" sz="850" b="0" i="0" u="none" strike="noStrike" dirty="0">
                          <a:solidFill>
                            <a:srgbClr val="000000"/>
                          </a:solidFill>
                          <a:effectLst/>
                          <a:latin typeface="Calibri" panose="020F0502020204030204" pitchFamily="34" charset="0"/>
                        </a:rPr>
                        <a:t>Sir Walter Scott</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Training</a:t>
                      </a:r>
                    </a:p>
                  </a:txBody>
                  <a:tcPr marL="8905" marR="8905" marT="890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8905" marR="8905" marT="8905" marB="0" anchor="b">
                    <a:lnL>
                      <a:noFill/>
                    </a:lnL>
                    <a:lnR>
                      <a:noFill/>
                    </a:lnR>
                    <a:lnT>
                      <a:noFill/>
                    </a:lnT>
                    <a:lnB>
                      <a:noFill/>
                    </a:lnB>
                    <a:noFill/>
                  </a:tcPr>
                </a:tc>
                <a:tc>
                  <a:txBody>
                    <a:bodyPr/>
                    <a:lstStyle/>
                    <a:p>
                      <a:pPr algn="ctr" fontAlgn="b"/>
                      <a:r>
                        <a:rPr lang="en-US" sz="850" b="0" i="0" u="none" strike="noStrike" dirty="0">
                          <a:solidFill>
                            <a:srgbClr val="000000"/>
                          </a:solidFill>
                          <a:effectLst/>
                          <a:latin typeface="Calibri" panose="020F0502020204030204" pitchFamily="34" charset="0"/>
                        </a:rPr>
                        <a:t>Y</a:t>
                      </a:r>
                    </a:p>
                  </a:txBody>
                  <a:tcPr marL="8905" marR="8905" marT="8905" marB="0" anchor="b">
                    <a:lnL>
                      <a:noFill/>
                    </a:lnL>
                    <a:lnR>
                      <a:noFill/>
                    </a:lnR>
                    <a:lnT>
                      <a:noFill/>
                    </a:lnT>
                    <a:lnB>
                      <a:noFill/>
                    </a:lnB>
                    <a:noFill/>
                  </a:tcPr>
                </a:tc>
                <a:extLst>
                  <a:ext uri="{0D108BD9-81ED-4DB2-BD59-A6C34878D82A}">
                    <a16:rowId xmlns:a16="http://schemas.microsoft.com/office/drawing/2014/main" val="316929524"/>
                  </a:ext>
                </a:extLst>
              </a:tr>
            </a:tbl>
          </a:graphicData>
        </a:graphic>
      </p:graphicFrame>
      <p:graphicFrame>
        <p:nvGraphicFramePr>
          <p:cNvPr id="24" name="Table 23">
            <a:extLst>
              <a:ext uri="{FF2B5EF4-FFF2-40B4-BE49-F238E27FC236}">
                <a16:creationId xmlns:a16="http://schemas.microsoft.com/office/drawing/2014/main" id="{B495FE1D-B1CB-1994-D98B-641F8DE2A63A}"/>
              </a:ext>
            </a:extLst>
          </p:cNvPr>
          <p:cNvGraphicFramePr>
            <a:graphicFrameLocks noGrp="1"/>
          </p:cNvGraphicFramePr>
          <p:nvPr>
            <p:extLst>
              <p:ext uri="{D42A27DB-BD31-4B8C-83A1-F6EECF244321}">
                <p14:modId xmlns:p14="http://schemas.microsoft.com/office/powerpoint/2010/main" val="1662186505"/>
              </p:ext>
            </p:extLst>
          </p:nvPr>
        </p:nvGraphicFramePr>
        <p:xfrm>
          <a:off x="2705100" y="4555868"/>
          <a:ext cx="6781800" cy="1570162"/>
        </p:xfrm>
        <a:graphic>
          <a:graphicData uri="http://schemas.openxmlformats.org/drawingml/2006/table">
            <a:tbl>
              <a:tblPr/>
              <a:tblGrid>
                <a:gridCol w="3165951">
                  <a:extLst>
                    <a:ext uri="{9D8B030D-6E8A-4147-A177-3AD203B41FA5}">
                      <a16:colId xmlns:a16="http://schemas.microsoft.com/office/drawing/2014/main" val="1588173697"/>
                    </a:ext>
                  </a:extLst>
                </a:gridCol>
                <a:gridCol w="2099525">
                  <a:extLst>
                    <a:ext uri="{9D8B030D-6E8A-4147-A177-3AD203B41FA5}">
                      <a16:colId xmlns:a16="http://schemas.microsoft.com/office/drawing/2014/main" val="116630322"/>
                    </a:ext>
                  </a:extLst>
                </a:gridCol>
                <a:gridCol w="491556">
                  <a:extLst>
                    <a:ext uri="{9D8B030D-6E8A-4147-A177-3AD203B41FA5}">
                      <a16:colId xmlns:a16="http://schemas.microsoft.com/office/drawing/2014/main" val="725238928"/>
                    </a:ext>
                  </a:extLst>
                </a:gridCol>
                <a:gridCol w="433235">
                  <a:extLst>
                    <a:ext uri="{9D8B030D-6E8A-4147-A177-3AD203B41FA5}">
                      <a16:colId xmlns:a16="http://schemas.microsoft.com/office/drawing/2014/main" val="2269240830"/>
                    </a:ext>
                  </a:extLst>
                </a:gridCol>
                <a:gridCol w="591533">
                  <a:extLst>
                    <a:ext uri="{9D8B030D-6E8A-4147-A177-3AD203B41FA5}">
                      <a16:colId xmlns:a16="http://schemas.microsoft.com/office/drawing/2014/main" val="980981872"/>
                    </a:ext>
                  </a:extLst>
                </a:gridCol>
              </a:tblGrid>
              <a:tr h="142742">
                <a:tc>
                  <a:txBody>
                    <a:bodyPr/>
                    <a:lstStyle/>
                    <a:p>
                      <a:pPr algn="ctr" fontAlgn="t"/>
                      <a:r>
                        <a:rPr lang="en-US" sz="850" b="1" i="0" u="none" strike="noStrike">
                          <a:solidFill>
                            <a:srgbClr val="000000"/>
                          </a:solidFill>
                          <a:effectLst/>
                          <a:latin typeface="Calibri" panose="020F0502020204030204" pitchFamily="34" charset="0"/>
                        </a:rPr>
                        <a:t>Title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Author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Group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Region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r>
                        <a:rPr lang="en-US" sz="850" b="1" i="0" u="none" strike="noStrike">
                          <a:solidFill>
                            <a:srgbClr val="000000"/>
                          </a:solidFill>
                          <a:effectLst/>
                          <a:latin typeface="Calibri" panose="020F0502020204030204" pitchFamily="34" charset="0"/>
                        </a:rPr>
                        <a:t>Banned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8656209"/>
                  </a:ext>
                </a:extLst>
              </a:tr>
              <a:tr h="142742">
                <a:tc>
                  <a:txBody>
                    <a:bodyPr/>
                    <a:lstStyle/>
                    <a:p>
                      <a:pPr algn="l" fontAlgn="b"/>
                      <a:r>
                        <a:rPr lang="en-US" sz="850" b="0" i="0" u="none" strike="noStrike">
                          <a:solidFill>
                            <a:srgbClr val="000000"/>
                          </a:solidFill>
                          <a:effectLst/>
                          <a:latin typeface="Calibri" panose="020F0502020204030204" pitchFamily="34" charset="0"/>
                        </a:rPr>
                        <a:t>A Lost Cause</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850" b="0" i="0" u="none" strike="noStrike">
                          <a:solidFill>
                            <a:srgbClr val="000000"/>
                          </a:solidFill>
                          <a:effectLst/>
                          <a:latin typeface="Calibri" panose="020F0502020204030204" pitchFamily="34" charset="0"/>
                        </a:rPr>
                        <a:t>Guy Thorne</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16158165"/>
                  </a:ext>
                </a:extLst>
              </a:tr>
              <a:tr h="142742">
                <a:tc>
                  <a:txBody>
                    <a:bodyPr/>
                    <a:lstStyle/>
                    <a:p>
                      <a:pPr algn="l" fontAlgn="b"/>
                      <a:r>
                        <a:rPr lang="en-US" sz="850" b="0" i="0" u="none" strike="noStrike">
                          <a:solidFill>
                            <a:srgbClr val="000000"/>
                          </a:solidFill>
                          <a:effectLst/>
                          <a:latin typeface="Calibri" panose="020F0502020204030204" pitchFamily="34" charset="0"/>
                        </a:rPr>
                        <a:t>Eli</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Heman White Chaplin</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1058234020"/>
                  </a:ext>
                </a:extLst>
              </a:tr>
              <a:tr h="142742">
                <a:tc>
                  <a:txBody>
                    <a:bodyPr/>
                    <a:lstStyle/>
                    <a:p>
                      <a:pPr algn="l" fontAlgn="b"/>
                      <a:r>
                        <a:rPr lang="en-US" sz="850" b="0" i="0" u="none" strike="noStrike">
                          <a:solidFill>
                            <a:srgbClr val="000000"/>
                          </a:solidFill>
                          <a:effectLst/>
                          <a:latin typeface="Calibri" panose="020F0502020204030204" pitchFamily="34" charset="0"/>
                        </a:rPr>
                        <a:t>Gladiator</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Philip Wylie</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4259095897"/>
                  </a:ext>
                </a:extLst>
              </a:tr>
              <a:tr h="142742">
                <a:tc>
                  <a:txBody>
                    <a:bodyPr/>
                    <a:lstStyle/>
                    <a:p>
                      <a:pPr algn="l" fontAlgn="b"/>
                      <a:r>
                        <a:rPr lang="en-US" sz="850" b="0" i="0" u="none" strike="noStrike">
                          <a:solidFill>
                            <a:srgbClr val="000000"/>
                          </a:solidFill>
                          <a:effectLst/>
                          <a:latin typeface="Calibri" panose="020F0502020204030204" pitchFamily="34" charset="0"/>
                        </a:rPr>
                        <a:t>Officer and Man</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Louis Becke</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3772407952"/>
                  </a:ext>
                </a:extLst>
              </a:tr>
              <a:tr h="142742">
                <a:tc>
                  <a:txBody>
                    <a:bodyPr/>
                    <a:lstStyle/>
                    <a:p>
                      <a:pPr algn="l" fontAlgn="b"/>
                      <a:r>
                        <a:rPr lang="en-US" sz="850" b="0" i="0" u="none" strike="noStrike">
                          <a:solidFill>
                            <a:srgbClr val="000000"/>
                          </a:solidFill>
                          <a:effectLst/>
                          <a:latin typeface="Calibri" panose="020F0502020204030204" pitchFamily="34" charset="0"/>
                        </a:rPr>
                        <a:t>Paradise Lost</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John Milton</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9525" marR="9525" marT="9525" marB="0" anchor="b">
                    <a:lnL>
                      <a:noFill/>
                    </a:lnL>
                    <a:lnR>
                      <a:noFill/>
                    </a:lnR>
                    <a:lnT>
                      <a:noFill/>
                    </a:lnT>
                    <a:lnB>
                      <a:noFill/>
                    </a:lnB>
                    <a:noFill/>
                  </a:tcPr>
                </a:tc>
                <a:extLst>
                  <a:ext uri="{0D108BD9-81ED-4DB2-BD59-A6C34878D82A}">
                    <a16:rowId xmlns:a16="http://schemas.microsoft.com/office/drawing/2014/main" val="622253123"/>
                  </a:ext>
                </a:extLst>
              </a:tr>
              <a:tr h="142742">
                <a:tc>
                  <a:txBody>
                    <a:bodyPr/>
                    <a:lstStyle/>
                    <a:p>
                      <a:pPr algn="l" fontAlgn="b"/>
                      <a:r>
                        <a:rPr lang="en-US" sz="850" b="0" i="0" u="none" strike="noStrike">
                          <a:solidFill>
                            <a:srgbClr val="000000"/>
                          </a:solidFill>
                          <a:effectLst/>
                          <a:latin typeface="Calibri" panose="020F0502020204030204" pitchFamily="34" charset="0"/>
                        </a:rPr>
                        <a:t>The Man in the Iron Mask</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Alexandre Dumas</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9525" marR="9525" marT="9525" marB="0" anchor="b">
                    <a:lnL>
                      <a:noFill/>
                    </a:lnL>
                    <a:lnR>
                      <a:noFill/>
                    </a:lnR>
                    <a:lnT>
                      <a:noFill/>
                    </a:lnT>
                    <a:lnB>
                      <a:noFill/>
                    </a:lnB>
                    <a:noFill/>
                  </a:tcPr>
                </a:tc>
                <a:extLst>
                  <a:ext uri="{0D108BD9-81ED-4DB2-BD59-A6C34878D82A}">
                    <a16:rowId xmlns:a16="http://schemas.microsoft.com/office/drawing/2014/main" val="1656533658"/>
                  </a:ext>
                </a:extLst>
              </a:tr>
              <a:tr h="142742">
                <a:tc>
                  <a:txBody>
                    <a:bodyPr/>
                    <a:lstStyle/>
                    <a:p>
                      <a:pPr algn="l" fontAlgn="b"/>
                      <a:r>
                        <a:rPr lang="en-US" sz="850" b="0" i="0" u="none" strike="noStrike">
                          <a:solidFill>
                            <a:srgbClr val="000000"/>
                          </a:solidFill>
                          <a:effectLst/>
                          <a:latin typeface="Calibri" panose="020F0502020204030204" pitchFamily="34" charset="0"/>
                        </a:rPr>
                        <a:t>The Old Dominion</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Mary Johnston</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1435923002"/>
                  </a:ext>
                </a:extLst>
              </a:tr>
              <a:tr h="142742">
                <a:tc>
                  <a:txBody>
                    <a:bodyPr/>
                    <a:lstStyle/>
                    <a:p>
                      <a:pPr algn="l" fontAlgn="b"/>
                      <a:r>
                        <a:rPr lang="en-US" sz="850" b="0" i="0" u="none" strike="noStrike">
                          <a:solidFill>
                            <a:srgbClr val="000000"/>
                          </a:solidFill>
                          <a:effectLst/>
                          <a:latin typeface="Calibri" panose="020F0502020204030204" pitchFamily="34" charset="0"/>
                        </a:rPr>
                        <a:t>The Sentimentalists</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George Meredith</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1272359773"/>
                  </a:ext>
                </a:extLst>
              </a:tr>
              <a:tr h="142742">
                <a:tc>
                  <a:txBody>
                    <a:bodyPr/>
                    <a:lstStyle/>
                    <a:p>
                      <a:pPr algn="l" fontAlgn="b"/>
                      <a:r>
                        <a:rPr lang="en-US" sz="850" b="0" i="0" u="none" strike="noStrike">
                          <a:solidFill>
                            <a:srgbClr val="000000"/>
                          </a:solidFill>
                          <a:effectLst/>
                          <a:latin typeface="Calibri" panose="020F0502020204030204" pitchFamily="34" charset="0"/>
                        </a:rPr>
                        <a:t>The Sun Also Rises</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Ernest Hemingway</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Florida</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Y</a:t>
                      </a:r>
                    </a:p>
                  </a:txBody>
                  <a:tcPr marL="9525" marR="9525" marT="9525" marB="0" anchor="b">
                    <a:lnL>
                      <a:noFill/>
                    </a:lnL>
                    <a:lnR>
                      <a:noFill/>
                    </a:lnR>
                    <a:lnT>
                      <a:noFill/>
                    </a:lnT>
                    <a:lnB>
                      <a:noFill/>
                    </a:lnB>
                    <a:noFill/>
                  </a:tcPr>
                </a:tc>
                <a:extLst>
                  <a:ext uri="{0D108BD9-81ED-4DB2-BD59-A6C34878D82A}">
                    <a16:rowId xmlns:a16="http://schemas.microsoft.com/office/drawing/2014/main" val="3761346647"/>
                  </a:ext>
                </a:extLst>
              </a:tr>
              <a:tr h="142742">
                <a:tc>
                  <a:txBody>
                    <a:bodyPr/>
                    <a:lstStyle/>
                    <a:p>
                      <a:pPr algn="l" fontAlgn="b"/>
                      <a:r>
                        <a:rPr lang="en-US" sz="850" b="0" i="0" u="none" strike="noStrike">
                          <a:solidFill>
                            <a:srgbClr val="000000"/>
                          </a:solidFill>
                          <a:effectLst/>
                          <a:latin typeface="Calibri" panose="020F0502020204030204" pitchFamily="34" charset="0"/>
                        </a:rPr>
                        <a:t>The Young Deliverers of Pleasant Cove</a:t>
                      </a:r>
                    </a:p>
                  </a:txBody>
                  <a:tcPr marL="9525" marR="9525" marT="9525" marB="0" anchor="b">
                    <a:lnL>
                      <a:noFill/>
                    </a:lnL>
                    <a:lnR>
                      <a:noFill/>
                    </a:lnR>
                    <a:lnT>
                      <a:noFill/>
                    </a:lnT>
                    <a:lnB>
                      <a:noFill/>
                    </a:lnB>
                    <a:noFill/>
                  </a:tcPr>
                </a:tc>
                <a:tc>
                  <a:txBody>
                    <a:bodyPr/>
                    <a:lstStyle/>
                    <a:p>
                      <a:pPr algn="l" fontAlgn="b"/>
                      <a:r>
                        <a:rPr lang="en-US" sz="850" b="0" i="0" u="none" strike="noStrike">
                          <a:solidFill>
                            <a:srgbClr val="000000"/>
                          </a:solidFill>
                          <a:effectLst/>
                          <a:latin typeface="Calibri" panose="020F0502020204030204" pitchFamily="34" charset="0"/>
                        </a:rPr>
                        <a:t>Elijah Kellogg</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Test</a:t>
                      </a:r>
                    </a:p>
                  </a:txBody>
                  <a:tcPr marL="9525" marR="9525" marT="9525" marB="0" anchor="b">
                    <a:lnL>
                      <a:noFill/>
                    </a:lnL>
                    <a:lnR>
                      <a:noFill/>
                    </a:lnR>
                    <a:lnT>
                      <a:noFill/>
                    </a:lnT>
                    <a:lnB>
                      <a:noFill/>
                    </a:lnB>
                    <a:noFill/>
                  </a:tcPr>
                </a:tc>
                <a:tc>
                  <a:txBody>
                    <a:bodyPr/>
                    <a:lstStyle/>
                    <a:p>
                      <a:pPr algn="ctr" fontAlgn="b"/>
                      <a:r>
                        <a:rPr lang="en-US" sz="850" b="0" i="0" u="none" strike="noStrike">
                          <a:solidFill>
                            <a:srgbClr val="000000"/>
                          </a:solidFill>
                          <a:effectLst/>
                          <a:latin typeface="Calibri" panose="020F0502020204030204" pitchFamily="34" charset="0"/>
                        </a:rPr>
                        <a:t> N/A</a:t>
                      </a:r>
                    </a:p>
                  </a:txBody>
                  <a:tcPr marL="9525" marR="9525" marT="9525" marB="0" anchor="b">
                    <a:lnL>
                      <a:noFill/>
                    </a:lnL>
                    <a:lnR>
                      <a:noFill/>
                    </a:lnR>
                    <a:lnT>
                      <a:noFill/>
                    </a:lnT>
                    <a:lnB>
                      <a:noFill/>
                    </a:lnB>
                    <a:noFill/>
                  </a:tcPr>
                </a:tc>
                <a:tc>
                  <a:txBody>
                    <a:bodyPr/>
                    <a:lstStyle/>
                    <a:p>
                      <a:pPr algn="ctr" fontAlgn="b"/>
                      <a:r>
                        <a:rPr lang="en-US" sz="850" b="0" i="0" u="none" strike="noStrike" dirty="0">
                          <a:solidFill>
                            <a:srgbClr val="000000"/>
                          </a:solidFill>
                          <a:effectLst/>
                          <a:latin typeface="Calibri" panose="020F0502020204030204" pitchFamily="34" charset="0"/>
                        </a:rPr>
                        <a:t>N</a:t>
                      </a:r>
                    </a:p>
                  </a:txBody>
                  <a:tcPr marL="9525" marR="9525" marT="9525" marB="0" anchor="b">
                    <a:lnL>
                      <a:noFill/>
                    </a:lnL>
                    <a:lnR>
                      <a:noFill/>
                    </a:lnR>
                    <a:lnT>
                      <a:noFill/>
                    </a:lnT>
                    <a:lnB>
                      <a:noFill/>
                    </a:lnB>
                    <a:noFill/>
                  </a:tcPr>
                </a:tc>
                <a:extLst>
                  <a:ext uri="{0D108BD9-81ED-4DB2-BD59-A6C34878D82A}">
                    <a16:rowId xmlns:a16="http://schemas.microsoft.com/office/drawing/2014/main" val="4034913108"/>
                  </a:ext>
                </a:extLst>
              </a:tr>
            </a:tbl>
          </a:graphicData>
        </a:graphic>
      </p:graphicFrame>
      <p:sp>
        <p:nvSpPr>
          <p:cNvPr id="25" name="TextBox 24">
            <a:extLst>
              <a:ext uri="{FF2B5EF4-FFF2-40B4-BE49-F238E27FC236}">
                <a16:creationId xmlns:a16="http://schemas.microsoft.com/office/drawing/2014/main" id="{96243516-7984-0394-0ED9-F7D1F5EA32B3}"/>
              </a:ext>
            </a:extLst>
          </p:cNvPr>
          <p:cNvSpPr txBox="1"/>
          <p:nvPr/>
        </p:nvSpPr>
        <p:spPr>
          <a:xfrm>
            <a:off x="7924558" y="6582649"/>
            <a:ext cx="4267442" cy="246221"/>
          </a:xfrm>
          <a:prstGeom prst="rect">
            <a:avLst/>
          </a:prstGeom>
          <a:noFill/>
        </p:spPr>
        <p:txBody>
          <a:bodyPr wrap="square" rtlCol="0">
            <a:spAutoFit/>
          </a:bodyPr>
          <a:lstStyle/>
          <a:p>
            <a:pPr algn="ctr"/>
            <a:r>
              <a:rPr lang="en-US" sz="1000" dirty="0"/>
              <a:t>Fig. 16 – Complete Dataset Book Listing</a:t>
            </a:r>
          </a:p>
        </p:txBody>
      </p:sp>
    </p:spTree>
    <p:extLst>
      <p:ext uri="{BB962C8B-B14F-4D97-AF65-F5344CB8AC3E}">
        <p14:creationId xmlns:p14="http://schemas.microsoft.com/office/powerpoint/2010/main" val="543702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of businessman thinking / searching for idea.">
            <a:extLst>
              <a:ext uri="{FF2B5EF4-FFF2-40B4-BE49-F238E27FC236}">
                <a16:creationId xmlns:a16="http://schemas.microsoft.com/office/drawing/2014/main" id="{D7876A93-32B4-470A-83DA-C5CDBE393FF5}"/>
              </a:ext>
            </a:extLst>
          </p:cNvPr>
          <p:cNvPicPr>
            <a:picLocks noGrp="1" noChangeAspect="1"/>
          </p:cNvPicPr>
          <p:nvPr>
            <p:ph sz="half" idx="1"/>
          </p:nvPr>
        </p:nvPicPr>
        <p:blipFill>
          <a:blip r:embed="rId3"/>
          <a:srcRect l="35759" r="17578" b="1"/>
          <a:stretch/>
        </p:blipFill>
        <p:spPr>
          <a:xfrm>
            <a:off x="8115300" y="10"/>
            <a:ext cx="4076700" cy="6857990"/>
          </a:xfrm>
          <a:prstGeom prst="rect">
            <a:avLst/>
          </a:prstGeom>
        </p:spPr>
      </p:pic>
      <p:sp>
        <p:nvSpPr>
          <p:cNvPr id="2" name="Title 1">
            <a:extLst>
              <a:ext uri="{FF2B5EF4-FFF2-40B4-BE49-F238E27FC236}">
                <a16:creationId xmlns:a16="http://schemas.microsoft.com/office/drawing/2014/main" id="{AE5DF17A-6873-7E4A-ED70-9FB4166C457B}"/>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sz="3200" dirty="0">
                <a:latin typeface="+mn-lt"/>
              </a:rPr>
              <a:t>Agenda Items</a:t>
            </a:r>
          </a:p>
        </p:txBody>
      </p:sp>
      <p:graphicFrame>
        <p:nvGraphicFramePr>
          <p:cNvPr id="3" name="Content Placeholder 2">
            <a:extLst>
              <a:ext uri="{FF2B5EF4-FFF2-40B4-BE49-F238E27FC236}">
                <a16:creationId xmlns:a16="http://schemas.microsoft.com/office/drawing/2014/main" id="{93B55BBA-30C3-59E0-3F66-4ACEF10860E9}"/>
              </a:ext>
            </a:extLst>
          </p:cNvPr>
          <p:cNvGraphicFramePr>
            <a:graphicFrameLocks noGrp="1"/>
          </p:cNvGraphicFramePr>
          <p:nvPr>
            <p:ph sz="half" idx="2"/>
            <p:extLst>
              <p:ext uri="{D42A27DB-BD31-4B8C-83A1-F6EECF244321}">
                <p14:modId xmlns:p14="http://schemas.microsoft.com/office/powerpoint/2010/main" val="3785375531"/>
              </p:ext>
            </p:extLst>
          </p:nvPr>
        </p:nvGraphicFramePr>
        <p:xfrm>
          <a:off x="704088" y="2221994"/>
          <a:ext cx="6766560" cy="3739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9729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2EA659-C2FA-D0FB-BC33-0E69EE18724E}"/>
              </a:ext>
            </a:extLst>
          </p:cNvPr>
          <p:cNvSpPr>
            <a:spLocks noGrp="1"/>
          </p:cNvSpPr>
          <p:nvPr>
            <p:ph type="title"/>
          </p:nvPr>
        </p:nvSpPr>
        <p:spPr/>
        <p:txBody>
          <a:bodyPr/>
          <a:lstStyle/>
          <a:p>
            <a:r>
              <a:rPr lang="en-US" dirty="0">
                <a:latin typeface="+mn-lt"/>
              </a:rPr>
              <a:t>Appendix B – ROC Curves</a:t>
            </a:r>
          </a:p>
        </p:txBody>
      </p:sp>
      <p:pic>
        <p:nvPicPr>
          <p:cNvPr id="10" name="Content Placeholder 9" descr="A graph of a curve&#10;&#10;AI-generated content may be incorrect.">
            <a:extLst>
              <a:ext uri="{FF2B5EF4-FFF2-40B4-BE49-F238E27FC236}">
                <a16:creationId xmlns:a16="http://schemas.microsoft.com/office/drawing/2014/main" id="{AA6ECFE5-A817-CDB0-FC0D-1AECB1088E0E}"/>
              </a:ext>
            </a:extLst>
          </p:cNvPr>
          <p:cNvPicPr>
            <a:picLocks noGrp="1" noChangeAspect="1"/>
          </p:cNvPicPr>
          <p:nvPr>
            <p:ph sz="half" idx="2"/>
          </p:nvPr>
        </p:nvPicPr>
        <p:blipFill>
          <a:blip r:embed="rId2"/>
          <a:stretch>
            <a:fillRect/>
          </a:stretch>
        </p:blipFill>
        <p:spPr>
          <a:xfrm>
            <a:off x="1837207" y="1943100"/>
            <a:ext cx="3988751" cy="3519487"/>
          </a:xfrm>
        </p:spPr>
      </p:pic>
      <p:pic>
        <p:nvPicPr>
          <p:cNvPr id="12" name="Content Placeholder 11" descr="A graph of a graph&#10;&#10;AI-generated content may be incorrect.">
            <a:extLst>
              <a:ext uri="{FF2B5EF4-FFF2-40B4-BE49-F238E27FC236}">
                <a16:creationId xmlns:a16="http://schemas.microsoft.com/office/drawing/2014/main" id="{ABE3A486-8E9A-0E0C-B40D-24F0B8C826F3}"/>
              </a:ext>
            </a:extLst>
          </p:cNvPr>
          <p:cNvPicPr>
            <a:picLocks noGrp="1" noChangeAspect="1"/>
          </p:cNvPicPr>
          <p:nvPr>
            <p:ph sz="quarter" idx="4"/>
          </p:nvPr>
        </p:nvPicPr>
        <p:blipFill>
          <a:blip r:embed="rId3"/>
          <a:stretch>
            <a:fillRect/>
          </a:stretch>
        </p:blipFill>
        <p:spPr>
          <a:xfrm>
            <a:off x="6835306" y="1943100"/>
            <a:ext cx="3519487" cy="3519487"/>
          </a:xfrm>
        </p:spPr>
      </p:pic>
      <p:sp>
        <p:nvSpPr>
          <p:cNvPr id="13" name="TextBox 12">
            <a:extLst>
              <a:ext uri="{FF2B5EF4-FFF2-40B4-BE49-F238E27FC236}">
                <a16:creationId xmlns:a16="http://schemas.microsoft.com/office/drawing/2014/main" id="{CD904D75-FD64-7657-5C48-0B2F62CA670A}"/>
              </a:ext>
            </a:extLst>
          </p:cNvPr>
          <p:cNvSpPr txBox="1"/>
          <p:nvPr/>
        </p:nvSpPr>
        <p:spPr>
          <a:xfrm>
            <a:off x="7924558" y="6582649"/>
            <a:ext cx="4267442" cy="246221"/>
          </a:xfrm>
          <a:prstGeom prst="rect">
            <a:avLst/>
          </a:prstGeom>
          <a:noFill/>
        </p:spPr>
        <p:txBody>
          <a:bodyPr wrap="square" rtlCol="0">
            <a:spAutoFit/>
          </a:bodyPr>
          <a:lstStyle/>
          <a:p>
            <a:pPr algn="ctr"/>
            <a:r>
              <a:rPr lang="en-US" sz="1000" dirty="0"/>
              <a:t>Fig. 17 &amp; 18 – Training (left) and Testing (right) ROC Comparisons</a:t>
            </a:r>
          </a:p>
        </p:txBody>
      </p:sp>
    </p:spTree>
    <p:extLst>
      <p:ext uri="{BB962C8B-B14F-4D97-AF65-F5344CB8AC3E}">
        <p14:creationId xmlns:p14="http://schemas.microsoft.com/office/powerpoint/2010/main" val="23907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42C28-F8EC-B5BC-993A-48443AA371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368C64-38EF-35B0-6F0E-E814F18DBDCA}"/>
              </a:ext>
            </a:extLst>
          </p:cNvPr>
          <p:cNvSpPr>
            <a:spLocks noGrp="1"/>
          </p:cNvSpPr>
          <p:nvPr>
            <p:ph type="title"/>
          </p:nvPr>
        </p:nvSpPr>
        <p:spPr/>
        <p:txBody>
          <a:bodyPr/>
          <a:lstStyle/>
          <a:p>
            <a:r>
              <a:rPr lang="en-US" dirty="0">
                <a:latin typeface="+mn-lt"/>
              </a:rPr>
              <a:t>Appendix C – </a:t>
            </a:r>
            <a:r>
              <a:rPr lang="en-US" dirty="0" err="1">
                <a:latin typeface="+mn-lt"/>
              </a:rPr>
              <a:t>WordClouds</a:t>
            </a:r>
            <a:endParaRPr lang="en-US" dirty="0">
              <a:latin typeface="+mn-lt"/>
            </a:endParaRPr>
          </a:p>
        </p:txBody>
      </p:sp>
      <p:sp>
        <p:nvSpPr>
          <p:cNvPr id="5" name="Text Placeholder 4">
            <a:extLst>
              <a:ext uri="{FF2B5EF4-FFF2-40B4-BE49-F238E27FC236}">
                <a16:creationId xmlns:a16="http://schemas.microsoft.com/office/drawing/2014/main" id="{3FAA333E-43D7-9755-D4FE-36BB21C9E2F0}"/>
              </a:ext>
            </a:extLst>
          </p:cNvPr>
          <p:cNvSpPr>
            <a:spLocks noGrp="1"/>
          </p:cNvSpPr>
          <p:nvPr>
            <p:ph type="body" idx="1"/>
          </p:nvPr>
        </p:nvSpPr>
        <p:spPr>
          <a:xfrm>
            <a:off x="402392" y="1756537"/>
            <a:ext cx="3183965" cy="657225"/>
          </a:xfrm>
        </p:spPr>
        <p:txBody>
          <a:bodyPr>
            <a:normAutofit/>
          </a:bodyPr>
          <a:lstStyle/>
          <a:p>
            <a:pPr algn="ctr"/>
            <a:r>
              <a:rPr lang="en-US" sz="1400" dirty="0">
                <a:latin typeface="+mn-lt"/>
              </a:rPr>
              <a:t>Fig. 19 – Florida TF </a:t>
            </a:r>
            <a:r>
              <a:rPr lang="en-US" sz="1400" dirty="0" err="1">
                <a:latin typeface="+mn-lt"/>
              </a:rPr>
              <a:t>Wordcloud</a:t>
            </a:r>
            <a:endParaRPr lang="en-US" sz="1400" dirty="0">
              <a:latin typeface="+mn-lt"/>
            </a:endParaRPr>
          </a:p>
        </p:txBody>
      </p:sp>
      <p:pic>
        <p:nvPicPr>
          <p:cNvPr id="10" name="Content Placeholder 9">
            <a:extLst>
              <a:ext uri="{FF2B5EF4-FFF2-40B4-BE49-F238E27FC236}">
                <a16:creationId xmlns:a16="http://schemas.microsoft.com/office/drawing/2014/main" id="{266C729F-16AC-CB45-BAB0-FA5BD8605787}"/>
              </a:ext>
            </a:extLst>
          </p:cNvPr>
          <p:cNvPicPr>
            <a:picLocks noGrp="1" noChangeAspect="1"/>
          </p:cNvPicPr>
          <p:nvPr>
            <p:ph sz="half" idx="2"/>
          </p:nvPr>
        </p:nvPicPr>
        <p:blipFill>
          <a:blip r:embed="rId2"/>
          <a:srcRect/>
          <a:stretch/>
        </p:blipFill>
        <p:spPr>
          <a:xfrm>
            <a:off x="0" y="2409366"/>
            <a:ext cx="3988751" cy="3519487"/>
          </a:xfrm>
        </p:spPr>
      </p:pic>
      <p:sp>
        <p:nvSpPr>
          <p:cNvPr id="7" name="Text Placeholder 6">
            <a:extLst>
              <a:ext uri="{FF2B5EF4-FFF2-40B4-BE49-F238E27FC236}">
                <a16:creationId xmlns:a16="http://schemas.microsoft.com/office/drawing/2014/main" id="{CA28B3B6-0669-37FD-EA88-726C97A011A3}"/>
              </a:ext>
            </a:extLst>
          </p:cNvPr>
          <p:cNvSpPr>
            <a:spLocks noGrp="1"/>
          </p:cNvSpPr>
          <p:nvPr>
            <p:ph type="body" sz="quarter" idx="3"/>
          </p:nvPr>
        </p:nvSpPr>
        <p:spPr>
          <a:xfrm>
            <a:off x="8828760" y="1756537"/>
            <a:ext cx="3183964" cy="657225"/>
          </a:xfrm>
        </p:spPr>
        <p:txBody>
          <a:bodyPr>
            <a:normAutofit/>
          </a:bodyPr>
          <a:lstStyle/>
          <a:p>
            <a:pPr algn="ctr"/>
            <a:r>
              <a:rPr lang="en-US" sz="1400" dirty="0">
                <a:latin typeface="+mn-lt"/>
              </a:rPr>
              <a:t>Fig. 21 – Iowa TF </a:t>
            </a:r>
            <a:r>
              <a:rPr lang="en-US" sz="1400" dirty="0" err="1">
                <a:latin typeface="+mn-lt"/>
              </a:rPr>
              <a:t>Wordcloud</a:t>
            </a:r>
            <a:endParaRPr lang="en-US" sz="1400" dirty="0">
              <a:latin typeface="+mn-lt"/>
            </a:endParaRPr>
          </a:p>
        </p:txBody>
      </p:sp>
      <p:pic>
        <p:nvPicPr>
          <p:cNvPr id="12" name="Content Placeholder 11">
            <a:extLst>
              <a:ext uri="{FF2B5EF4-FFF2-40B4-BE49-F238E27FC236}">
                <a16:creationId xmlns:a16="http://schemas.microsoft.com/office/drawing/2014/main" id="{57A21D6D-93D7-3A1E-6293-6177A539D2B0}"/>
              </a:ext>
            </a:extLst>
          </p:cNvPr>
          <p:cNvPicPr>
            <a:picLocks noGrp="1" noChangeAspect="1"/>
          </p:cNvPicPr>
          <p:nvPr>
            <p:ph sz="quarter" idx="4"/>
          </p:nvPr>
        </p:nvPicPr>
        <p:blipFill>
          <a:blip r:embed="rId3"/>
          <a:srcRect/>
          <a:stretch/>
        </p:blipFill>
        <p:spPr>
          <a:xfrm>
            <a:off x="8660999" y="2409365"/>
            <a:ext cx="3519487" cy="3519487"/>
          </a:xfrm>
        </p:spPr>
      </p:pic>
      <p:sp>
        <p:nvSpPr>
          <p:cNvPr id="2" name="Text Placeholder 4">
            <a:extLst>
              <a:ext uri="{FF2B5EF4-FFF2-40B4-BE49-F238E27FC236}">
                <a16:creationId xmlns:a16="http://schemas.microsoft.com/office/drawing/2014/main" id="{9967653B-FF24-FED6-6CE9-1BF5283A1712}"/>
              </a:ext>
            </a:extLst>
          </p:cNvPr>
          <p:cNvSpPr txBox="1">
            <a:spLocks/>
          </p:cNvSpPr>
          <p:nvPr/>
        </p:nvSpPr>
        <p:spPr>
          <a:xfrm>
            <a:off x="4682544" y="1756537"/>
            <a:ext cx="3183964" cy="657225"/>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1600" b="1" kern="1200">
                <a:solidFill>
                  <a:schemeClr val="tx1"/>
                </a:solidFill>
                <a:latin typeface="+mj-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400" dirty="0">
                <a:latin typeface="+mn-lt"/>
              </a:rPr>
              <a:t>Fig. 20 – Combined TF </a:t>
            </a:r>
            <a:r>
              <a:rPr lang="en-US" sz="1400" dirty="0" err="1">
                <a:latin typeface="+mn-lt"/>
              </a:rPr>
              <a:t>Wordcloud</a:t>
            </a:r>
            <a:endParaRPr lang="en-US" sz="1400" dirty="0">
              <a:latin typeface="+mn-lt"/>
            </a:endParaRPr>
          </a:p>
        </p:txBody>
      </p:sp>
      <p:pic>
        <p:nvPicPr>
          <p:cNvPr id="6" name="Picture 5" descr="A close-up of words&#10;&#10;AI-generated content may be incorrect.">
            <a:extLst>
              <a:ext uri="{FF2B5EF4-FFF2-40B4-BE49-F238E27FC236}">
                <a16:creationId xmlns:a16="http://schemas.microsoft.com/office/drawing/2014/main" id="{5F4AC12D-E120-FECA-71B3-519AAFB91F6B}"/>
              </a:ext>
            </a:extLst>
          </p:cNvPr>
          <p:cNvPicPr>
            <a:picLocks noChangeAspect="1"/>
          </p:cNvPicPr>
          <p:nvPr/>
        </p:nvPicPr>
        <p:blipFill>
          <a:blip r:embed="rId4"/>
          <a:stretch>
            <a:fillRect/>
          </a:stretch>
        </p:blipFill>
        <p:spPr>
          <a:xfrm>
            <a:off x="4518951" y="2408412"/>
            <a:ext cx="3511151" cy="3520440"/>
          </a:xfrm>
          <a:prstGeom prst="rect">
            <a:avLst/>
          </a:prstGeom>
        </p:spPr>
      </p:pic>
      <p:sp>
        <p:nvSpPr>
          <p:cNvPr id="8" name="TextBox 7">
            <a:extLst>
              <a:ext uri="{FF2B5EF4-FFF2-40B4-BE49-F238E27FC236}">
                <a16:creationId xmlns:a16="http://schemas.microsoft.com/office/drawing/2014/main" id="{53279E60-DAA4-4AF9-0369-FC1B307A3416}"/>
              </a:ext>
            </a:extLst>
          </p:cNvPr>
          <p:cNvSpPr txBox="1"/>
          <p:nvPr/>
        </p:nvSpPr>
        <p:spPr>
          <a:xfrm>
            <a:off x="7658100" y="6582649"/>
            <a:ext cx="4533900" cy="246221"/>
          </a:xfrm>
          <a:prstGeom prst="rect">
            <a:avLst/>
          </a:prstGeom>
          <a:noFill/>
        </p:spPr>
        <p:txBody>
          <a:bodyPr wrap="square" rtlCol="0">
            <a:spAutoFit/>
          </a:bodyPr>
          <a:lstStyle/>
          <a:p>
            <a:pPr algn="ctr"/>
            <a:r>
              <a:rPr lang="en-US" sz="1000" dirty="0"/>
              <a:t>Fig. 19, 20, &amp; 21 – Florida (left) , Combined (center), &amp; Iowa (right) </a:t>
            </a:r>
            <a:r>
              <a:rPr lang="en-US" sz="1000" dirty="0" err="1"/>
              <a:t>Wordclouds</a:t>
            </a:r>
            <a:endParaRPr lang="en-US" sz="1000" dirty="0"/>
          </a:p>
        </p:txBody>
      </p:sp>
    </p:spTree>
    <p:extLst>
      <p:ext uri="{BB962C8B-B14F-4D97-AF65-F5344CB8AC3E}">
        <p14:creationId xmlns:p14="http://schemas.microsoft.com/office/powerpoint/2010/main" val="62330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54D2F-50FE-AAD6-E0C1-3F52BB53EB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CA6E46-B959-A72B-AB7C-A570F5CA9DC1}"/>
              </a:ext>
            </a:extLst>
          </p:cNvPr>
          <p:cNvSpPr>
            <a:spLocks noGrp="1"/>
          </p:cNvSpPr>
          <p:nvPr>
            <p:ph type="title"/>
          </p:nvPr>
        </p:nvSpPr>
        <p:spPr/>
        <p:txBody>
          <a:bodyPr/>
          <a:lstStyle/>
          <a:p>
            <a:r>
              <a:rPr lang="en-US" dirty="0">
                <a:latin typeface="+mn-lt"/>
              </a:rPr>
              <a:t>Appendix D – Common Terms</a:t>
            </a:r>
          </a:p>
        </p:txBody>
      </p:sp>
      <p:pic>
        <p:nvPicPr>
          <p:cNvPr id="6" name="Picture 5">
            <a:extLst>
              <a:ext uri="{FF2B5EF4-FFF2-40B4-BE49-F238E27FC236}">
                <a16:creationId xmlns:a16="http://schemas.microsoft.com/office/drawing/2014/main" id="{F5ECB2C0-21A7-21CF-6A2B-6186A2A2B4F5}"/>
              </a:ext>
            </a:extLst>
          </p:cNvPr>
          <p:cNvPicPr>
            <a:picLocks noChangeAspect="1"/>
          </p:cNvPicPr>
          <p:nvPr/>
        </p:nvPicPr>
        <p:blipFill>
          <a:blip r:embed="rId2"/>
          <a:srcRect/>
          <a:stretch/>
        </p:blipFill>
        <p:spPr>
          <a:xfrm>
            <a:off x="2634250" y="1727598"/>
            <a:ext cx="6923500" cy="4198409"/>
          </a:xfrm>
          <a:prstGeom prst="rect">
            <a:avLst/>
          </a:prstGeom>
        </p:spPr>
      </p:pic>
      <p:sp>
        <p:nvSpPr>
          <p:cNvPr id="8" name="TextBox 7">
            <a:extLst>
              <a:ext uri="{FF2B5EF4-FFF2-40B4-BE49-F238E27FC236}">
                <a16:creationId xmlns:a16="http://schemas.microsoft.com/office/drawing/2014/main" id="{319316EE-8C7E-C00A-CCA6-F4E0EFC2336A}"/>
              </a:ext>
            </a:extLst>
          </p:cNvPr>
          <p:cNvSpPr txBox="1"/>
          <p:nvPr/>
        </p:nvSpPr>
        <p:spPr>
          <a:xfrm>
            <a:off x="7658100" y="6582649"/>
            <a:ext cx="4533900" cy="246221"/>
          </a:xfrm>
          <a:prstGeom prst="rect">
            <a:avLst/>
          </a:prstGeom>
          <a:noFill/>
        </p:spPr>
        <p:txBody>
          <a:bodyPr wrap="square" rtlCol="0">
            <a:spAutoFit/>
          </a:bodyPr>
          <a:lstStyle/>
          <a:p>
            <a:pPr algn="ctr"/>
            <a:r>
              <a:rPr lang="en-US" sz="1000" dirty="0"/>
              <a:t>Fig. 22 – Common Terms Bar Chart</a:t>
            </a:r>
          </a:p>
        </p:txBody>
      </p:sp>
    </p:spTree>
    <p:extLst>
      <p:ext uri="{BB962C8B-B14F-4D97-AF65-F5344CB8AC3E}">
        <p14:creationId xmlns:p14="http://schemas.microsoft.com/office/powerpoint/2010/main" val="2991698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9BBDD-C729-76F8-8820-746AB910E26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6AFAC4-7C21-8045-A743-962E8022E566}"/>
              </a:ext>
            </a:extLst>
          </p:cNvPr>
          <p:cNvSpPr>
            <a:spLocks noGrp="1"/>
          </p:cNvSpPr>
          <p:nvPr>
            <p:ph type="title"/>
          </p:nvPr>
        </p:nvSpPr>
        <p:spPr/>
        <p:txBody>
          <a:bodyPr/>
          <a:lstStyle/>
          <a:p>
            <a:r>
              <a:rPr lang="en-US" dirty="0">
                <a:latin typeface="+mn-lt"/>
              </a:rPr>
              <a:t>Appendix E – Thematic Radar Plot</a:t>
            </a:r>
          </a:p>
        </p:txBody>
      </p:sp>
      <p:pic>
        <p:nvPicPr>
          <p:cNvPr id="6" name="Picture 5">
            <a:extLst>
              <a:ext uri="{FF2B5EF4-FFF2-40B4-BE49-F238E27FC236}">
                <a16:creationId xmlns:a16="http://schemas.microsoft.com/office/drawing/2014/main" id="{71E6D4B8-3F60-1890-2904-3B7493D39B97}"/>
              </a:ext>
            </a:extLst>
          </p:cNvPr>
          <p:cNvPicPr>
            <a:picLocks noChangeAspect="1"/>
          </p:cNvPicPr>
          <p:nvPr/>
        </p:nvPicPr>
        <p:blipFill>
          <a:blip r:embed="rId2"/>
          <a:srcRect/>
          <a:stretch/>
        </p:blipFill>
        <p:spPr>
          <a:xfrm>
            <a:off x="3435005" y="1506881"/>
            <a:ext cx="5321989" cy="5321989"/>
          </a:xfrm>
          <a:prstGeom prst="rect">
            <a:avLst/>
          </a:prstGeom>
        </p:spPr>
      </p:pic>
      <p:sp>
        <p:nvSpPr>
          <p:cNvPr id="8" name="TextBox 7">
            <a:extLst>
              <a:ext uri="{FF2B5EF4-FFF2-40B4-BE49-F238E27FC236}">
                <a16:creationId xmlns:a16="http://schemas.microsoft.com/office/drawing/2014/main" id="{0F182584-652B-E1AC-B8E0-DD31C70E763E}"/>
              </a:ext>
            </a:extLst>
          </p:cNvPr>
          <p:cNvSpPr txBox="1"/>
          <p:nvPr/>
        </p:nvSpPr>
        <p:spPr>
          <a:xfrm>
            <a:off x="7658100" y="6582649"/>
            <a:ext cx="4533900" cy="246221"/>
          </a:xfrm>
          <a:prstGeom prst="rect">
            <a:avLst/>
          </a:prstGeom>
          <a:noFill/>
        </p:spPr>
        <p:txBody>
          <a:bodyPr wrap="square" rtlCol="0">
            <a:spAutoFit/>
          </a:bodyPr>
          <a:lstStyle/>
          <a:p>
            <a:pPr algn="ctr"/>
            <a:r>
              <a:rPr lang="en-US" sz="1000" dirty="0"/>
              <a:t>Fig. 23 – Thematic Radar Plot by Region</a:t>
            </a:r>
          </a:p>
        </p:txBody>
      </p:sp>
    </p:spTree>
    <p:extLst>
      <p:ext uri="{BB962C8B-B14F-4D97-AF65-F5344CB8AC3E}">
        <p14:creationId xmlns:p14="http://schemas.microsoft.com/office/powerpoint/2010/main" val="1076824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78E44-C255-31E6-2614-289E20111D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95F67C-0484-B900-C9CB-B5240C731B81}"/>
              </a:ext>
            </a:extLst>
          </p:cNvPr>
          <p:cNvSpPr>
            <a:spLocks noGrp="1"/>
          </p:cNvSpPr>
          <p:nvPr>
            <p:ph type="title"/>
          </p:nvPr>
        </p:nvSpPr>
        <p:spPr/>
        <p:txBody>
          <a:bodyPr/>
          <a:lstStyle/>
          <a:p>
            <a:r>
              <a:rPr lang="en-US" dirty="0">
                <a:latin typeface="+mn-lt"/>
              </a:rPr>
              <a:t>Appendix F – References</a:t>
            </a:r>
          </a:p>
        </p:txBody>
      </p:sp>
    </p:spTree>
    <p:extLst>
      <p:ext uri="{BB962C8B-B14F-4D97-AF65-F5344CB8AC3E}">
        <p14:creationId xmlns:p14="http://schemas.microsoft.com/office/powerpoint/2010/main" val="890511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4A8AEFCF-7765-E13D-88F0-59F207FBD733}"/>
              </a:ext>
            </a:extLst>
          </p:cNvPr>
          <p:cNvSpPr>
            <a:spLocks noGrp="1"/>
          </p:cNvSpPr>
          <p:nvPr>
            <p:ph type="ctrTitle"/>
          </p:nvPr>
        </p:nvSpPr>
        <p:spPr>
          <a:xfrm>
            <a:off x="695324" y="1145308"/>
            <a:ext cx="7600263" cy="4860947"/>
          </a:xfrm>
        </p:spPr>
        <p:txBody>
          <a:bodyPr anchor="b">
            <a:normAutofit/>
          </a:bodyPr>
          <a:lstStyle/>
          <a:p>
            <a:r>
              <a:rPr lang="en-US" sz="6600" dirty="0">
                <a:latin typeface="+mn-lt"/>
              </a:rPr>
              <a:t>Problem Statement</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56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gnifying glass in an open Bible.">
            <a:extLst>
              <a:ext uri="{FF2B5EF4-FFF2-40B4-BE49-F238E27FC236}">
                <a16:creationId xmlns:a16="http://schemas.microsoft.com/office/drawing/2014/main" id="{9766B26C-8EDD-4759-B228-D3BFF8C51C82}"/>
              </a:ext>
            </a:extLst>
          </p:cNvPr>
          <p:cNvPicPr>
            <a:picLocks noGrp="1" noChangeAspect="1"/>
          </p:cNvPicPr>
          <p:nvPr>
            <p:ph sz="half" idx="1"/>
          </p:nvPr>
        </p:nvPicPr>
        <p:blipFill>
          <a:blip r:embed="rId3"/>
          <a:srcRect l="12654" r="28517" b="-1"/>
          <a:stretch/>
        </p:blipFill>
        <p:spPr>
          <a:xfrm>
            <a:off x="6147816" y="10"/>
            <a:ext cx="6044184" cy="6857990"/>
          </a:xfrm>
          <a:prstGeom prst="rect">
            <a:avLst/>
          </a:prstGeom>
        </p:spPr>
      </p:pic>
      <p:sp>
        <p:nvSpPr>
          <p:cNvPr id="2" name="Title 1">
            <a:extLst>
              <a:ext uri="{FF2B5EF4-FFF2-40B4-BE49-F238E27FC236}">
                <a16:creationId xmlns:a16="http://schemas.microsoft.com/office/drawing/2014/main" id="{5086E0E3-E239-6316-1534-8198CD37D382}"/>
              </a:ext>
            </a:extLst>
          </p:cNvPr>
          <p:cNvSpPr>
            <a:spLocks noGrp="1"/>
          </p:cNvSpPr>
          <p:nvPr>
            <p:ph type="title"/>
          </p:nvPr>
        </p:nvSpPr>
        <p:spPr>
          <a:xfrm>
            <a:off x="704089" y="733507"/>
            <a:ext cx="4800600" cy="1307592"/>
          </a:xfrm>
        </p:spPr>
        <p:txBody>
          <a:bodyPr vert="horz" lIns="91440" tIns="45720" rIns="91440" bIns="45720" rtlCol="0" anchor="t">
            <a:normAutofit/>
          </a:bodyPr>
          <a:lstStyle/>
          <a:p>
            <a:pPr>
              <a:lnSpc>
                <a:spcPct val="90000"/>
              </a:lnSpc>
            </a:pPr>
            <a:r>
              <a:rPr lang="en-US" sz="3200" dirty="0">
                <a:latin typeface="+mn-lt"/>
              </a:rPr>
              <a:t>Why Study book banning?</a:t>
            </a:r>
          </a:p>
        </p:txBody>
      </p:sp>
      <p:sp>
        <p:nvSpPr>
          <p:cNvPr id="4" name="Content Placeholder 3">
            <a:extLst>
              <a:ext uri="{FF2B5EF4-FFF2-40B4-BE49-F238E27FC236}">
                <a16:creationId xmlns:a16="http://schemas.microsoft.com/office/drawing/2014/main" id="{16B22DBD-13E9-CE01-0F09-36E154702C7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None/>
            </a:pPr>
            <a:r>
              <a:rPr lang="en-US" sz="1400" b="1" dirty="0"/>
              <a:t>Censorship is on the Rise</a:t>
            </a:r>
          </a:p>
          <a:p>
            <a:pPr marL="0" lvl="1" indent="0">
              <a:buNone/>
            </a:pPr>
            <a:r>
              <a:rPr lang="en-US" sz="1400" dirty="0"/>
              <a:t>Full-text book content encompasses the entire text of banned books, providing a comprehensive view for analysis.</a:t>
            </a:r>
          </a:p>
          <a:p>
            <a:pPr marL="0" indent="0">
              <a:spcBef>
                <a:spcPts val="1600"/>
              </a:spcBef>
              <a:buNone/>
            </a:pPr>
            <a:r>
              <a:rPr lang="en-US" sz="1400" b="1" dirty="0"/>
              <a:t>Narrative Driven</a:t>
            </a:r>
          </a:p>
          <a:p>
            <a:pPr marL="0" lvl="1" indent="0">
              <a:buNone/>
            </a:pPr>
            <a:r>
              <a:rPr lang="en-US" sz="1400" dirty="0"/>
              <a:t>Bans often rely on superficial descriptors – attention grabbing lines that will elicit an emotional response – often ignoring the full narrative content</a:t>
            </a:r>
          </a:p>
          <a:p>
            <a:pPr marL="0" lvl="1" indent="0">
              <a:spcBef>
                <a:spcPts val="1600"/>
              </a:spcBef>
              <a:buNone/>
            </a:pPr>
            <a:r>
              <a:rPr lang="en-US" sz="1400" b="1" dirty="0"/>
              <a:t>Research Gap</a:t>
            </a:r>
          </a:p>
          <a:p>
            <a:pPr marL="0" lvl="1" indent="0">
              <a:buNone/>
            </a:pPr>
            <a:r>
              <a:rPr lang="en-US" sz="1400" dirty="0"/>
              <a:t>This study bridges the research gap between the content of books and the themes that are presented outwardly to the public to fight the proverbial issue of judging a book by its cover</a:t>
            </a:r>
          </a:p>
          <a:p>
            <a:pPr marL="0" lvl="1" indent="0">
              <a:buNone/>
            </a:pPr>
            <a:endParaRPr lang="en-US" sz="1400" dirty="0"/>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6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C270-6A01-63CE-4E04-F1875259C613}"/>
              </a:ext>
            </a:extLst>
          </p:cNvPr>
          <p:cNvSpPr>
            <a:spLocks noGrp="1"/>
          </p:cNvSpPr>
          <p:nvPr>
            <p:ph type="title"/>
          </p:nvPr>
        </p:nvSpPr>
        <p:spPr>
          <a:xfrm>
            <a:off x="702224" y="712270"/>
            <a:ext cx="10691265" cy="1307592"/>
          </a:xfrm>
        </p:spPr>
        <p:txBody>
          <a:bodyPr>
            <a:normAutofit/>
          </a:bodyPr>
          <a:lstStyle/>
          <a:p>
            <a:r>
              <a:rPr lang="en-US" sz="3200" dirty="0">
                <a:latin typeface="+mn-lt"/>
              </a:rPr>
              <a:t>Conceptual framework</a:t>
            </a:r>
          </a:p>
        </p:txBody>
      </p:sp>
      <p:graphicFrame>
        <p:nvGraphicFramePr>
          <p:cNvPr id="5" name="Content Placeholder 4">
            <a:extLst>
              <a:ext uri="{FF2B5EF4-FFF2-40B4-BE49-F238E27FC236}">
                <a16:creationId xmlns:a16="http://schemas.microsoft.com/office/drawing/2014/main" id="{F1361DFD-0E78-0544-5252-B6E385920265}"/>
              </a:ext>
            </a:extLst>
          </p:cNvPr>
          <p:cNvGraphicFramePr>
            <a:graphicFrameLocks noGrp="1"/>
          </p:cNvGraphicFramePr>
          <p:nvPr>
            <p:ph sz="half" idx="2"/>
            <p:extLst>
              <p:ext uri="{D42A27DB-BD31-4B8C-83A1-F6EECF244321}">
                <p14:modId xmlns:p14="http://schemas.microsoft.com/office/powerpoint/2010/main" val="3506616963"/>
              </p:ext>
            </p:extLst>
          </p:nvPr>
        </p:nvGraphicFramePr>
        <p:xfrm>
          <a:off x="885525" y="1540042"/>
          <a:ext cx="10507964" cy="4249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36F0AF2-15CB-562F-FEC5-C0E31D6AB19F}"/>
              </a:ext>
            </a:extLst>
          </p:cNvPr>
          <p:cNvSpPr txBox="1"/>
          <p:nvPr/>
        </p:nvSpPr>
        <p:spPr>
          <a:xfrm>
            <a:off x="7684898" y="6537145"/>
            <a:ext cx="4267442" cy="246221"/>
          </a:xfrm>
          <a:prstGeom prst="rect">
            <a:avLst/>
          </a:prstGeom>
          <a:noFill/>
        </p:spPr>
        <p:txBody>
          <a:bodyPr wrap="square" rtlCol="0">
            <a:spAutoFit/>
          </a:bodyPr>
          <a:lstStyle/>
          <a:p>
            <a:pPr algn="ctr"/>
            <a:r>
              <a:rPr lang="en-US" sz="1000" dirty="0"/>
              <a:t>Fig. 1 – Research Conceptual Framework</a:t>
            </a:r>
          </a:p>
        </p:txBody>
      </p:sp>
    </p:spTree>
    <p:extLst>
      <p:ext uri="{BB962C8B-B14F-4D97-AF65-F5344CB8AC3E}">
        <p14:creationId xmlns:p14="http://schemas.microsoft.com/office/powerpoint/2010/main" val="598491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722F3DE2-3AD9-9B11-B68C-6BAD3EC813EA}"/>
              </a:ext>
            </a:extLst>
          </p:cNvPr>
          <p:cNvSpPr>
            <a:spLocks noGrp="1"/>
          </p:cNvSpPr>
          <p:nvPr>
            <p:ph type="ctrTitle"/>
          </p:nvPr>
        </p:nvSpPr>
        <p:spPr>
          <a:xfrm>
            <a:off x="695324" y="1145308"/>
            <a:ext cx="7600263" cy="4860947"/>
          </a:xfrm>
        </p:spPr>
        <p:txBody>
          <a:bodyPr anchor="b">
            <a:normAutofit/>
          </a:bodyPr>
          <a:lstStyle/>
          <a:p>
            <a:r>
              <a:rPr lang="en-US" sz="6600" dirty="0">
                <a:latin typeface="+mn-lt"/>
              </a:rPr>
              <a:t>Data &amp; Methodology</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01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ack of books.">
            <a:extLst>
              <a:ext uri="{FF2B5EF4-FFF2-40B4-BE49-F238E27FC236}">
                <a16:creationId xmlns:a16="http://schemas.microsoft.com/office/drawing/2014/main" id="{316F40D0-3631-4044-BD73-EE70FED37714}"/>
              </a:ext>
            </a:extLst>
          </p:cNvPr>
          <p:cNvPicPr>
            <a:picLocks noGrp="1" noChangeAspect="1"/>
          </p:cNvPicPr>
          <p:nvPr>
            <p:ph sz="half" idx="1"/>
          </p:nvPr>
        </p:nvPicPr>
        <p:blipFill>
          <a:blip r:embed="rId3"/>
          <a:srcRect l="26819" r="31735" b="-2"/>
          <a:stretch/>
        </p:blipFill>
        <p:spPr>
          <a:xfrm>
            <a:off x="-11555" y="-17929"/>
            <a:ext cx="4206220" cy="6875929"/>
          </a:xfrm>
          <a:prstGeom prst="rect">
            <a:avLst/>
          </a:prstGeom>
        </p:spPr>
      </p:pic>
      <p:sp>
        <p:nvSpPr>
          <p:cNvPr id="2" name="Title 1">
            <a:extLst>
              <a:ext uri="{FF2B5EF4-FFF2-40B4-BE49-F238E27FC236}">
                <a16:creationId xmlns:a16="http://schemas.microsoft.com/office/drawing/2014/main" id="{3A496390-1C74-FA60-9490-B159AE55F088}"/>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200" dirty="0">
                <a:latin typeface="+mn-lt"/>
              </a:rPr>
              <a:t>Data sources &amp; sampling strategy</a:t>
            </a:r>
          </a:p>
        </p:txBody>
      </p:sp>
      <p:sp>
        <p:nvSpPr>
          <p:cNvPr id="4" name="Content Placeholder 3">
            <a:extLst>
              <a:ext uri="{FF2B5EF4-FFF2-40B4-BE49-F238E27FC236}">
                <a16:creationId xmlns:a16="http://schemas.microsoft.com/office/drawing/2014/main" id="{EED1A649-EE63-F4FA-3EB2-E907DE4388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dirty="0"/>
              <a:t>Total Data Set</a:t>
            </a:r>
          </a:p>
          <a:p>
            <a:pPr marL="0" lvl="1" indent="0">
              <a:buNone/>
            </a:pPr>
            <a:r>
              <a:rPr lang="en-US" sz="1400" dirty="0"/>
              <a:t>The dataset consists of 22 banned books, 27 unrestricted books, Google Books themes (subjects) and descriptions. </a:t>
            </a:r>
          </a:p>
          <a:p>
            <a:pPr marL="0" indent="0">
              <a:spcBef>
                <a:spcPts val="2500"/>
              </a:spcBef>
              <a:buNone/>
            </a:pPr>
            <a:r>
              <a:rPr lang="en-US" sz="1400" b="1" dirty="0"/>
              <a:t>Full Book Texts</a:t>
            </a:r>
          </a:p>
          <a:p>
            <a:pPr marL="0" lvl="1" indent="0">
              <a:buNone/>
            </a:pPr>
            <a:r>
              <a:rPr lang="en-US" sz="1400" dirty="0"/>
              <a:t>All book texts were downloaded from Project Gutenberg through R Scripts. The banned books were selected by random sampling from the list of book titles available through the Project Gutenberg library.*</a:t>
            </a:r>
          </a:p>
          <a:p>
            <a:pPr marL="0" indent="0">
              <a:spcBef>
                <a:spcPts val="2500"/>
              </a:spcBef>
              <a:buNone/>
            </a:pPr>
            <a:r>
              <a:rPr lang="en-US" sz="1400" b="1" dirty="0"/>
              <a:t>Google Books</a:t>
            </a:r>
          </a:p>
          <a:p>
            <a:pPr marL="0" lvl="1" indent="0">
              <a:buNone/>
            </a:pPr>
            <a:r>
              <a:rPr lang="en-US" sz="1400" dirty="0"/>
              <a:t>Book themes and descriptions were pull via ChatGPT query and validated against the Google Books website by sampling ~10% of themes and descriptions and directly comparing for accuracy.</a:t>
            </a:r>
          </a:p>
        </p:txBody>
      </p:sp>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3CAFEB3F-C13D-E829-7A48-D424A06A6121}"/>
              </a:ext>
            </a:extLst>
          </p:cNvPr>
          <p:cNvGraphicFramePr/>
          <p:nvPr>
            <p:extLst>
              <p:ext uri="{D42A27DB-BD31-4B8C-83A1-F6EECF244321}">
                <p14:modId xmlns:p14="http://schemas.microsoft.com/office/powerpoint/2010/main" val="934480993"/>
              </p:ext>
            </p:extLst>
          </p:nvPr>
        </p:nvGraphicFramePr>
        <p:xfrm>
          <a:off x="0" y="1212675"/>
          <a:ext cx="4745255" cy="42565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Footer Placeholder 5">
            <a:extLst>
              <a:ext uri="{FF2B5EF4-FFF2-40B4-BE49-F238E27FC236}">
                <a16:creationId xmlns:a16="http://schemas.microsoft.com/office/drawing/2014/main" id="{B33F36DA-0725-3BCD-404B-F430A774508E}"/>
              </a:ext>
            </a:extLst>
          </p:cNvPr>
          <p:cNvSpPr>
            <a:spLocks noGrp="1"/>
          </p:cNvSpPr>
          <p:nvPr>
            <p:ph type="ftr" sz="quarter" idx="11"/>
          </p:nvPr>
        </p:nvSpPr>
        <p:spPr>
          <a:xfrm>
            <a:off x="4917665" y="6316835"/>
            <a:ext cx="4539727" cy="365125"/>
          </a:xfrm>
        </p:spPr>
        <p:txBody>
          <a:bodyPr/>
          <a:lstStyle/>
          <a:p>
            <a:r>
              <a:rPr lang="en-US" dirty="0"/>
              <a:t>* Scope limitation due to data availability</a:t>
            </a:r>
          </a:p>
        </p:txBody>
      </p:sp>
      <p:sp>
        <p:nvSpPr>
          <p:cNvPr id="7" name="TextBox 6">
            <a:extLst>
              <a:ext uri="{FF2B5EF4-FFF2-40B4-BE49-F238E27FC236}">
                <a16:creationId xmlns:a16="http://schemas.microsoft.com/office/drawing/2014/main" id="{581A99FE-4ED4-01A3-C3A4-158314A2E62F}"/>
              </a:ext>
            </a:extLst>
          </p:cNvPr>
          <p:cNvSpPr txBox="1"/>
          <p:nvPr/>
        </p:nvSpPr>
        <p:spPr>
          <a:xfrm>
            <a:off x="-30591" y="6376286"/>
            <a:ext cx="4267442" cy="246221"/>
          </a:xfrm>
          <a:prstGeom prst="rect">
            <a:avLst/>
          </a:prstGeom>
          <a:noFill/>
        </p:spPr>
        <p:txBody>
          <a:bodyPr wrap="square" rtlCol="0">
            <a:spAutoFit/>
          </a:bodyPr>
          <a:lstStyle/>
          <a:p>
            <a:pPr algn="ctr"/>
            <a:r>
              <a:rPr lang="en-US" sz="1000" dirty="0"/>
              <a:t>Fig. 2 &amp; 3 – Florida (left) and Iowa (right) Banned Book Samples</a:t>
            </a:r>
          </a:p>
        </p:txBody>
      </p:sp>
    </p:spTree>
    <p:extLst>
      <p:ext uri="{BB962C8B-B14F-4D97-AF65-F5344CB8AC3E}">
        <p14:creationId xmlns:p14="http://schemas.microsoft.com/office/powerpoint/2010/main" val="335914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BF7F-81E5-EC69-280A-307E430EA9C3}"/>
              </a:ext>
            </a:extLst>
          </p:cNvPr>
          <p:cNvSpPr>
            <a:spLocks noGrp="1"/>
          </p:cNvSpPr>
          <p:nvPr>
            <p:ph type="title"/>
          </p:nvPr>
        </p:nvSpPr>
        <p:spPr/>
        <p:txBody>
          <a:bodyPr/>
          <a:lstStyle/>
          <a:p>
            <a:r>
              <a:rPr lang="en-US" dirty="0">
                <a:latin typeface="+mn-lt"/>
              </a:rPr>
              <a:t>Methodology</a:t>
            </a:r>
          </a:p>
        </p:txBody>
      </p:sp>
      <p:graphicFrame>
        <p:nvGraphicFramePr>
          <p:cNvPr id="7" name="Content Placeholder 6">
            <a:extLst>
              <a:ext uri="{FF2B5EF4-FFF2-40B4-BE49-F238E27FC236}">
                <a16:creationId xmlns:a16="http://schemas.microsoft.com/office/drawing/2014/main" id="{315E34AE-D3EC-56A8-8121-DC6917914575}"/>
              </a:ext>
            </a:extLst>
          </p:cNvPr>
          <p:cNvGraphicFramePr>
            <a:graphicFrameLocks noGrp="1"/>
          </p:cNvGraphicFramePr>
          <p:nvPr>
            <p:ph idx="1"/>
            <p:extLst>
              <p:ext uri="{D42A27DB-BD31-4B8C-83A1-F6EECF244321}">
                <p14:modId xmlns:p14="http://schemas.microsoft.com/office/powerpoint/2010/main" val="2973838145"/>
              </p:ext>
            </p:extLst>
          </p:nvPr>
        </p:nvGraphicFramePr>
        <p:xfrm>
          <a:off x="5183188" y="1069975"/>
          <a:ext cx="6172200" cy="4791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5DE84004-BCC5-E70B-3BC4-08820F18E1C6}"/>
              </a:ext>
            </a:extLst>
          </p:cNvPr>
          <p:cNvSpPr>
            <a:spLocks noGrp="1"/>
          </p:cNvSpPr>
          <p:nvPr>
            <p:ph type="body" sz="half" idx="2"/>
          </p:nvPr>
        </p:nvSpPr>
        <p:spPr/>
        <p:txBody>
          <a:bodyPr/>
          <a:lstStyle/>
          <a:p>
            <a:r>
              <a:rPr lang="en-US" b="1" dirty="0"/>
              <a:t>Review</a:t>
            </a:r>
          </a:p>
          <a:p>
            <a:pPr marL="285750" indent="-285750">
              <a:buFont typeface="Arial" panose="020B0604020202020204" pitchFamily="34" charset="0"/>
              <a:buChar char="•"/>
            </a:pPr>
            <a:r>
              <a:rPr lang="en-US" dirty="0"/>
              <a:t>Initial data cleaning required multiple passes</a:t>
            </a:r>
          </a:p>
          <a:p>
            <a:pPr marL="285750" indent="-285750">
              <a:buFont typeface="Arial" panose="020B0604020202020204" pitchFamily="34" charset="0"/>
              <a:buChar char="•"/>
            </a:pPr>
            <a:r>
              <a:rPr lang="en-US" dirty="0"/>
              <a:t>Feature extraction brough to light data issues that had to be corrected</a:t>
            </a:r>
          </a:p>
          <a:p>
            <a:pPr marL="285750" indent="-285750">
              <a:buFont typeface="Arial" panose="020B0604020202020204" pitchFamily="34" charset="0"/>
              <a:buChar char="•"/>
            </a:pPr>
            <a:r>
              <a:rPr lang="en-US" dirty="0"/>
              <a:t>Comparative analysis revealed additional data cleaning requirements</a:t>
            </a:r>
          </a:p>
          <a:p>
            <a:pPr marL="285750" indent="-285750">
              <a:buFont typeface="Arial" panose="020B0604020202020204" pitchFamily="34" charset="0"/>
              <a:buChar char="•"/>
            </a:pPr>
            <a:r>
              <a:rPr lang="en-US" dirty="0"/>
              <a:t>Modeling proved</a:t>
            </a:r>
          </a:p>
        </p:txBody>
      </p:sp>
      <p:sp>
        <p:nvSpPr>
          <p:cNvPr id="8" name="TextBox 7">
            <a:extLst>
              <a:ext uri="{FF2B5EF4-FFF2-40B4-BE49-F238E27FC236}">
                <a16:creationId xmlns:a16="http://schemas.microsoft.com/office/drawing/2014/main" id="{26448DF9-00E4-6813-B482-B93A871F1F4A}"/>
              </a:ext>
            </a:extLst>
          </p:cNvPr>
          <p:cNvSpPr txBox="1"/>
          <p:nvPr/>
        </p:nvSpPr>
        <p:spPr>
          <a:xfrm>
            <a:off x="7684898" y="6537145"/>
            <a:ext cx="4267442" cy="246221"/>
          </a:xfrm>
          <a:prstGeom prst="rect">
            <a:avLst/>
          </a:prstGeom>
          <a:noFill/>
        </p:spPr>
        <p:txBody>
          <a:bodyPr wrap="square" rtlCol="0">
            <a:spAutoFit/>
          </a:bodyPr>
          <a:lstStyle/>
          <a:p>
            <a:pPr algn="ctr"/>
            <a:r>
              <a:rPr lang="en-US" sz="1000" dirty="0"/>
              <a:t>Fig. 4 – Methodology Flow Chart</a:t>
            </a:r>
          </a:p>
        </p:txBody>
      </p:sp>
    </p:spTree>
    <p:extLst>
      <p:ext uri="{BB962C8B-B14F-4D97-AF65-F5344CB8AC3E}">
        <p14:creationId xmlns:p14="http://schemas.microsoft.com/office/powerpoint/2010/main" val="2086374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306C66C-ED15-036C-4B97-B33D98551446}"/>
              </a:ext>
            </a:extLst>
          </p:cNvPr>
          <p:cNvSpPr>
            <a:spLocks noGrp="1"/>
          </p:cNvSpPr>
          <p:nvPr>
            <p:ph type="ctrTitle"/>
          </p:nvPr>
        </p:nvSpPr>
        <p:spPr>
          <a:xfrm>
            <a:off x="695324" y="1145308"/>
            <a:ext cx="7600263" cy="4860947"/>
          </a:xfrm>
        </p:spPr>
        <p:txBody>
          <a:bodyPr anchor="b">
            <a:normAutofit/>
          </a:bodyPr>
          <a:lstStyle/>
          <a:p>
            <a:r>
              <a:rPr lang="en-US" sz="6600" dirty="0">
                <a:latin typeface="+mn-lt"/>
              </a:rPr>
              <a:t>Findings by technique</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159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767</TotalTime>
  <Words>1816</Words>
  <Application>Microsoft Macintosh PowerPoint</Application>
  <PresentationFormat>Widescreen</PresentationFormat>
  <Paragraphs>493</Paragraphs>
  <Slides>24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Calibri</vt:lpstr>
      <vt:lpstr>Calisto MT</vt:lpstr>
      <vt:lpstr>Univers Condensed</vt:lpstr>
      <vt:lpstr>ChronicleVTI</vt:lpstr>
      <vt:lpstr>Censorship and Narrative Control   A Textual and comparative Analysis of Florida’s Banned Books</vt:lpstr>
      <vt:lpstr>Agenda Items</vt:lpstr>
      <vt:lpstr>Problem Statement</vt:lpstr>
      <vt:lpstr>Why Study book banning?</vt:lpstr>
      <vt:lpstr>Conceptual framework</vt:lpstr>
      <vt:lpstr>Data &amp; Methodology</vt:lpstr>
      <vt:lpstr>Data sources &amp; sampling strategy</vt:lpstr>
      <vt:lpstr>Methodology</vt:lpstr>
      <vt:lpstr>Findings by technique</vt:lpstr>
      <vt:lpstr>Term frequency: Florida vs. Iowa</vt:lpstr>
      <vt:lpstr>PowerPoint Presentation</vt:lpstr>
      <vt:lpstr>PowerPoint Presentation</vt:lpstr>
      <vt:lpstr>Thematic Dictionary Application</vt:lpstr>
      <vt:lpstr>Predictive Modeling</vt:lpstr>
      <vt:lpstr>Conclusions &amp; Future Research</vt:lpstr>
      <vt:lpstr>Research Conclusions</vt:lpstr>
      <vt:lpstr>The Way Forward</vt:lpstr>
      <vt:lpstr>Appendices</vt:lpstr>
      <vt:lpstr>Appendix A – Full Book list</vt:lpstr>
      <vt:lpstr>Appendix B – ROC Curves</vt:lpstr>
      <vt:lpstr>Appendix C – WordClouds</vt:lpstr>
      <vt:lpstr>Appendix D – Common Terms</vt:lpstr>
      <vt:lpstr>Appendix E – Thematic Radar Plot</vt:lpstr>
      <vt:lpstr>Appendix F –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Conor O’Malley</dc:creator>
  <cp:lastModifiedBy>Grace O'Malley</cp:lastModifiedBy>
  <cp:revision>2</cp:revision>
  <dcterms:created xsi:type="dcterms:W3CDTF">2025-02-19T00:04:47Z</dcterms:created>
  <dcterms:modified xsi:type="dcterms:W3CDTF">2025-04-22T23:13:56Z</dcterms:modified>
</cp:coreProperties>
</file>